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ppt/tags/tag32.xml" ContentType="application/vnd.openxmlformats-officedocument.presentationml.tags+xml"/>
  <Override PartName="/ppt/notesSlides/notesSlide31.xml" ContentType="application/vnd.openxmlformats-officedocument.presentationml.notesSlide+xml"/>
  <Override PartName="/ppt/tags/tag33.xml" ContentType="application/vnd.openxmlformats-officedocument.presentationml.tags+xml"/>
  <Override PartName="/ppt/notesSlides/notesSlide32.xml" ContentType="application/vnd.openxmlformats-officedocument.presentationml.notesSlide+xml"/>
  <Override PartName="/ppt/tags/tag34.xml" ContentType="application/vnd.openxmlformats-officedocument.presentationml.tags+xml"/>
  <Override PartName="/ppt/notesSlides/notesSlide33.xml" ContentType="application/vnd.openxmlformats-officedocument.presentationml.notesSlide+xml"/>
  <Override PartName="/ppt/tags/tag35.xml" ContentType="application/vnd.openxmlformats-officedocument.presentationml.tags+xml"/>
  <Override PartName="/ppt/notesSlides/notesSlide34.xml" ContentType="application/vnd.openxmlformats-officedocument.presentationml.notesSlide+xml"/>
  <Override PartName="/ppt/tags/tag36.xml" ContentType="application/vnd.openxmlformats-officedocument.presentationml.tags+xml"/>
  <Override PartName="/ppt/notesSlides/notesSlide35.xml" ContentType="application/vnd.openxmlformats-officedocument.presentationml.notesSlide+xml"/>
  <Override PartName="/ppt/tags/tag37.xml" ContentType="application/vnd.openxmlformats-officedocument.presentationml.tags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16" r:id="rId2"/>
    <p:sldId id="302" r:id="rId3"/>
    <p:sldId id="258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59" r:id="rId13"/>
    <p:sldId id="303" r:id="rId14"/>
    <p:sldId id="295" r:id="rId15"/>
    <p:sldId id="261" r:id="rId16"/>
    <p:sldId id="307" r:id="rId17"/>
    <p:sldId id="312" r:id="rId18"/>
    <p:sldId id="309" r:id="rId19"/>
    <p:sldId id="296" r:id="rId20"/>
    <p:sldId id="310" r:id="rId21"/>
    <p:sldId id="297" r:id="rId22"/>
    <p:sldId id="313" r:id="rId23"/>
    <p:sldId id="262" r:id="rId24"/>
    <p:sldId id="264" r:id="rId25"/>
    <p:sldId id="265" r:id="rId26"/>
    <p:sldId id="311" r:id="rId27"/>
    <p:sldId id="271" r:id="rId28"/>
    <p:sldId id="272" r:id="rId29"/>
    <p:sldId id="274" r:id="rId30"/>
    <p:sldId id="314" r:id="rId31"/>
    <p:sldId id="275" r:id="rId32"/>
    <p:sldId id="299" r:id="rId33"/>
    <p:sldId id="284" r:id="rId34"/>
    <p:sldId id="315" r:id="rId35"/>
    <p:sldId id="300" r:id="rId36"/>
    <p:sldId id="304" r:id="rId37"/>
  </p:sldIdLst>
  <p:sldSz cx="9144000" cy="5143500" type="screen16x9"/>
  <p:notesSz cx="6858000" cy="9144000"/>
  <p:custDataLst>
    <p:tags r:id="rId3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99"/>
    <a:srgbClr val="00682F"/>
    <a:srgbClr val="CC00CC"/>
    <a:srgbClr val="6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756" y="7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E5160C-23D3-4C88-ACE5-50EC8CA632C2}" type="datetimeFigureOut">
              <a:rPr lang="en-GB" smtClean="0"/>
              <a:t>23/10/2022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80F9B4-689C-40A5-AD9B-F764A46D54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6663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02800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64582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50481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g7882870172_0_44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7" name="Google Shape;957;g7882870172_0_44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83082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45019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46636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23323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89399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0164253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20425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6364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17102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9380808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45064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99157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118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38294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51169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5884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1312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24768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8402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g7882870172_0_44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7" name="Google Shape;957;g7882870172_0_44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730654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542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71329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" name="Google Shape;1473;ga9179a95dd_0_3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4" name="Google Shape;1474;ga9179a95dd_0_3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4595318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458910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510313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141301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B6B8B-9E98-48B0-B411-BB22AD0C102B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2111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48408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3889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24473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87278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98003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0F9B4-689C-40A5-AD9B-F764A46D54CD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9319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25AB3-DF68-4C68-895A-B32D9E76F9F8}" type="datetimeFigureOut">
              <a:rPr lang="en-GB" smtClean="0"/>
              <a:t>23/10/2022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7D19A-C0BD-4E05-A442-0F614A4C4B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257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25AB3-DF68-4C68-895A-B32D9E76F9F8}" type="datetimeFigureOut">
              <a:rPr lang="en-GB" smtClean="0"/>
              <a:t>23/10/2022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7D19A-C0BD-4E05-A442-0F614A4C4B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573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25AB3-DF68-4C68-895A-B32D9E76F9F8}" type="datetimeFigureOut">
              <a:rPr lang="en-GB" smtClean="0"/>
              <a:t>23/10/2022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7D19A-C0BD-4E05-A442-0F614A4C4B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1374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/>
          <p:nvPr/>
        </p:nvSpPr>
        <p:spPr>
          <a:xfrm>
            <a:off x="-75" y="1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4" name="Google Shape;104;p3"/>
          <p:cNvSpPr/>
          <p:nvPr/>
        </p:nvSpPr>
        <p:spPr>
          <a:xfrm>
            <a:off x="332396" y="170116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5" name="Google Shape;105;p3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685800" y="2503200"/>
            <a:ext cx="4323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08" name="Google Shape;108;p3"/>
          <p:cNvSpPr txBox="1">
            <a:spLocks noGrp="1"/>
          </p:cNvSpPr>
          <p:nvPr>
            <p:ph type="title" idx="2" hasCustomPrompt="1"/>
          </p:nvPr>
        </p:nvSpPr>
        <p:spPr>
          <a:xfrm>
            <a:off x="685800" y="1335000"/>
            <a:ext cx="43239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109" name="Google Shape;109;p3"/>
          <p:cNvSpPr txBox="1">
            <a:spLocks noGrp="1"/>
          </p:cNvSpPr>
          <p:nvPr>
            <p:ph type="subTitle" idx="1"/>
          </p:nvPr>
        </p:nvSpPr>
        <p:spPr>
          <a:xfrm>
            <a:off x="685800" y="3345000"/>
            <a:ext cx="4323900" cy="4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79251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1"/>
          <p:cNvSpPr/>
          <p:nvPr/>
        </p:nvSpPr>
        <p:spPr>
          <a:xfrm>
            <a:off x="-75" y="1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74" name="Google Shape;174;p11"/>
          <p:cNvSpPr/>
          <p:nvPr/>
        </p:nvSpPr>
        <p:spPr>
          <a:xfrm>
            <a:off x="332396" y="170116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75" name="Google Shape;175;p11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176" name="Google Shape;176;p11"/>
          <p:cNvGrpSpPr/>
          <p:nvPr/>
        </p:nvGrpSpPr>
        <p:grpSpPr>
          <a:xfrm>
            <a:off x="664005" y="536351"/>
            <a:ext cx="7453562" cy="4147729"/>
            <a:chOff x="677150" y="1466675"/>
            <a:chExt cx="4997025" cy="2780725"/>
          </a:xfrm>
        </p:grpSpPr>
        <p:sp>
          <p:nvSpPr>
            <p:cNvPr id="177" name="Google Shape;177;p11"/>
            <p:cNvSpPr/>
            <p:nvPr/>
          </p:nvSpPr>
          <p:spPr>
            <a:xfrm>
              <a:off x="932550" y="4033075"/>
              <a:ext cx="186350" cy="152125"/>
            </a:xfrm>
            <a:custGeom>
              <a:avLst/>
              <a:gdLst/>
              <a:ahLst/>
              <a:cxnLst/>
              <a:rect l="l" t="t" r="r" b="b"/>
              <a:pathLst>
                <a:path w="7454" h="6085" extrusionOk="0">
                  <a:moveTo>
                    <a:pt x="7061" y="0"/>
                  </a:moveTo>
                  <a:lnTo>
                    <a:pt x="6692" y="191"/>
                  </a:lnTo>
                  <a:lnTo>
                    <a:pt x="6644" y="191"/>
                  </a:lnTo>
                  <a:lnTo>
                    <a:pt x="6453" y="226"/>
                  </a:lnTo>
                  <a:lnTo>
                    <a:pt x="5799" y="131"/>
                  </a:lnTo>
                  <a:lnTo>
                    <a:pt x="5418" y="274"/>
                  </a:lnTo>
                  <a:lnTo>
                    <a:pt x="5299" y="357"/>
                  </a:lnTo>
                  <a:lnTo>
                    <a:pt x="5096" y="429"/>
                  </a:lnTo>
                  <a:lnTo>
                    <a:pt x="5084" y="453"/>
                  </a:lnTo>
                  <a:lnTo>
                    <a:pt x="5072" y="453"/>
                  </a:lnTo>
                  <a:lnTo>
                    <a:pt x="4858" y="512"/>
                  </a:lnTo>
                  <a:lnTo>
                    <a:pt x="4656" y="715"/>
                  </a:lnTo>
                  <a:lnTo>
                    <a:pt x="4584" y="929"/>
                  </a:lnTo>
                  <a:lnTo>
                    <a:pt x="4346" y="1143"/>
                  </a:lnTo>
                  <a:lnTo>
                    <a:pt x="4227" y="1286"/>
                  </a:lnTo>
                  <a:lnTo>
                    <a:pt x="4191" y="1322"/>
                  </a:lnTo>
                  <a:lnTo>
                    <a:pt x="3751" y="1667"/>
                  </a:lnTo>
                  <a:lnTo>
                    <a:pt x="3703" y="1667"/>
                  </a:lnTo>
                  <a:lnTo>
                    <a:pt x="3298" y="1846"/>
                  </a:lnTo>
                  <a:lnTo>
                    <a:pt x="3179" y="1905"/>
                  </a:lnTo>
                  <a:lnTo>
                    <a:pt x="3155" y="1917"/>
                  </a:lnTo>
                  <a:lnTo>
                    <a:pt x="3036" y="1953"/>
                  </a:lnTo>
                  <a:lnTo>
                    <a:pt x="2632" y="1953"/>
                  </a:lnTo>
                  <a:lnTo>
                    <a:pt x="2084" y="2072"/>
                  </a:lnTo>
                  <a:lnTo>
                    <a:pt x="1465" y="2191"/>
                  </a:lnTo>
                  <a:lnTo>
                    <a:pt x="1393" y="2191"/>
                  </a:lnTo>
                  <a:lnTo>
                    <a:pt x="1215" y="2203"/>
                  </a:lnTo>
                  <a:lnTo>
                    <a:pt x="1203" y="2191"/>
                  </a:lnTo>
                  <a:lnTo>
                    <a:pt x="989" y="2155"/>
                  </a:lnTo>
                  <a:lnTo>
                    <a:pt x="631" y="2096"/>
                  </a:lnTo>
                  <a:lnTo>
                    <a:pt x="369" y="2239"/>
                  </a:lnTo>
                  <a:lnTo>
                    <a:pt x="191" y="2310"/>
                  </a:lnTo>
                  <a:lnTo>
                    <a:pt x="119" y="2322"/>
                  </a:lnTo>
                  <a:lnTo>
                    <a:pt x="0" y="2393"/>
                  </a:lnTo>
                  <a:lnTo>
                    <a:pt x="0" y="2429"/>
                  </a:lnTo>
                  <a:lnTo>
                    <a:pt x="0" y="2548"/>
                  </a:lnTo>
                  <a:lnTo>
                    <a:pt x="155" y="2715"/>
                  </a:lnTo>
                  <a:lnTo>
                    <a:pt x="191" y="2727"/>
                  </a:lnTo>
                  <a:lnTo>
                    <a:pt x="310" y="2834"/>
                  </a:lnTo>
                  <a:lnTo>
                    <a:pt x="322" y="2858"/>
                  </a:lnTo>
                  <a:lnTo>
                    <a:pt x="357" y="2905"/>
                  </a:lnTo>
                  <a:lnTo>
                    <a:pt x="429" y="3024"/>
                  </a:lnTo>
                  <a:lnTo>
                    <a:pt x="441" y="3048"/>
                  </a:lnTo>
                  <a:lnTo>
                    <a:pt x="631" y="3429"/>
                  </a:lnTo>
                  <a:lnTo>
                    <a:pt x="655" y="3703"/>
                  </a:lnTo>
                  <a:lnTo>
                    <a:pt x="679" y="3822"/>
                  </a:lnTo>
                  <a:lnTo>
                    <a:pt x="869" y="4108"/>
                  </a:lnTo>
                  <a:lnTo>
                    <a:pt x="917" y="4120"/>
                  </a:lnTo>
                  <a:lnTo>
                    <a:pt x="1108" y="4417"/>
                  </a:lnTo>
                  <a:lnTo>
                    <a:pt x="1108" y="4465"/>
                  </a:lnTo>
                  <a:lnTo>
                    <a:pt x="1155" y="4536"/>
                  </a:lnTo>
                  <a:lnTo>
                    <a:pt x="1548" y="5013"/>
                  </a:lnTo>
                  <a:lnTo>
                    <a:pt x="1631" y="5156"/>
                  </a:lnTo>
                  <a:lnTo>
                    <a:pt x="1739" y="5346"/>
                  </a:lnTo>
                  <a:lnTo>
                    <a:pt x="1881" y="5548"/>
                  </a:lnTo>
                  <a:lnTo>
                    <a:pt x="2024" y="5989"/>
                  </a:lnTo>
                  <a:lnTo>
                    <a:pt x="2060" y="6060"/>
                  </a:lnTo>
                  <a:lnTo>
                    <a:pt x="2155" y="6084"/>
                  </a:lnTo>
                  <a:lnTo>
                    <a:pt x="2632" y="5989"/>
                  </a:lnTo>
                  <a:lnTo>
                    <a:pt x="2894" y="5846"/>
                  </a:lnTo>
                  <a:lnTo>
                    <a:pt x="3275" y="5751"/>
                  </a:lnTo>
                  <a:lnTo>
                    <a:pt x="3656" y="5596"/>
                  </a:lnTo>
                  <a:lnTo>
                    <a:pt x="3989" y="5227"/>
                  </a:lnTo>
                  <a:lnTo>
                    <a:pt x="4144" y="4989"/>
                  </a:lnTo>
                  <a:lnTo>
                    <a:pt x="4346" y="4703"/>
                  </a:lnTo>
                  <a:lnTo>
                    <a:pt x="4358" y="4703"/>
                  </a:lnTo>
                  <a:lnTo>
                    <a:pt x="4584" y="4501"/>
                  </a:lnTo>
                  <a:lnTo>
                    <a:pt x="4620" y="4346"/>
                  </a:lnTo>
                  <a:lnTo>
                    <a:pt x="4727" y="3929"/>
                  </a:lnTo>
                  <a:lnTo>
                    <a:pt x="4739" y="3905"/>
                  </a:lnTo>
                  <a:lnTo>
                    <a:pt x="4894" y="3501"/>
                  </a:lnTo>
                  <a:lnTo>
                    <a:pt x="4906" y="3465"/>
                  </a:lnTo>
                  <a:lnTo>
                    <a:pt x="5013" y="3262"/>
                  </a:lnTo>
                  <a:lnTo>
                    <a:pt x="5084" y="3108"/>
                  </a:lnTo>
                  <a:lnTo>
                    <a:pt x="5215" y="2905"/>
                  </a:lnTo>
                  <a:lnTo>
                    <a:pt x="5215" y="2608"/>
                  </a:lnTo>
                  <a:lnTo>
                    <a:pt x="5203" y="2512"/>
                  </a:lnTo>
                  <a:lnTo>
                    <a:pt x="5453" y="2072"/>
                  </a:lnTo>
                  <a:lnTo>
                    <a:pt x="5965" y="1596"/>
                  </a:lnTo>
                  <a:lnTo>
                    <a:pt x="6049" y="1500"/>
                  </a:lnTo>
                  <a:lnTo>
                    <a:pt x="6251" y="1310"/>
                  </a:lnTo>
                  <a:lnTo>
                    <a:pt x="7227" y="786"/>
                  </a:lnTo>
                  <a:lnTo>
                    <a:pt x="7239" y="726"/>
                  </a:lnTo>
                  <a:lnTo>
                    <a:pt x="7454" y="357"/>
                  </a:lnTo>
                  <a:lnTo>
                    <a:pt x="7454" y="334"/>
                  </a:lnTo>
                  <a:lnTo>
                    <a:pt x="7323" y="12"/>
                  </a:lnTo>
                  <a:lnTo>
                    <a:pt x="7061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8" name="Google Shape;178;p11"/>
            <p:cNvSpPr/>
            <p:nvPr/>
          </p:nvSpPr>
          <p:spPr>
            <a:xfrm>
              <a:off x="1552275" y="3990200"/>
              <a:ext cx="99725" cy="145275"/>
            </a:xfrm>
            <a:custGeom>
              <a:avLst/>
              <a:gdLst/>
              <a:ahLst/>
              <a:cxnLst/>
              <a:rect l="l" t="t" r="r" b="b"/>
              <a:pathLst>
                <a:path w="3989" h="5811" extrusionOk="0">
                  <a:moveTo>
                    <a:pt x="3560" y="1"/>
                  </a:moveTo>
                  <a:lnTo>
                    <a:pt x="2893" y="36"/>
                  </a:lnTo>
                  <a:lnTo>
                    <a:pt x="2417" y="274"/>
                  </a:lnTo>
                  <a:lnTo>
                    <a:pt x="2215" y="596"/>
                  </a:lnTo>
                  <a:lnTo>
                    <a:pt x="2119" y="1072"/>
                  </a:lnTo>
                  <a:lnTo>
                    <a:pt x="2072" y="1191"/>
                  </a:lnTo>
                  <a:lnTo>
                    <a:pt x="2000" y="1632"/>
                  </a:lnTo>
                  <a:lnTo>
                    <a:pt x="1917" y="1715"/>
                  </a:lnTo>
                  <a:lnTo>
                    <a:pt x="1441" y="2549"/>
                  </a:lnTo>
                  <a:lnTo>
                    <a:pt x="1357" y="2715"/>
                  </a:lnTo>
                  <a:lnTo>
                    <a:pt x="1238" y="2918"/>
                  </a:lnTo>
                  <a:lnTo>
                    <a:pt x="881" y="3680"/>
                  </a:lnTo>
                  <a:lnTo>
                    <a:pt x="810" y="3846"/>
                  </a:lnTo>
                  <a:lnTo>
                    <a:pt x="762" y="3870"/>
                  </a:lnTo>
                  <a:lnTo>
                    <a:pt x="750" y="3989"/>
                  </a:lnTo>
                  <a:lnTo>
                    <a:pt x="595" y="4215"/>
                  </a:lnTo>
                  <a:lnTo>
                    <a:pt x="405" y="4632"/>
                  </a:lnTo>
                  <a:lnTo>
                    <a:pt x="405" y="4668"/>
                  </a:lnTo>
                  <a:lnTo>
                    <a:pt x="369" y="5204"/>
                  </a:lnTo>
                  <a:lnTo>
                    <a:pt x="357" y="5263"/>
                  </a:lnTo>
                  <a:lnTo>
                    <a:pt x="238" y="5418"/>
                  </a:lnTo>
                  <a:lnTo>
                    <a:pt x="0" y="5704"/>
                  </a:lnTo>
                  <a:lnTo>
                    <a:pt x="536" y="5811"/>
                  </a:lnTo>
                  <a:lnTo>
                    <a:pt x="822" y="5775"/>
                  </a:lnTo>
                  <a:lnTo>
                    <a:pt x="965" y="5799"/>
                  </a:lnTo>
                  <a:lnTo>
                    <a:pt x="965" y="5573"/>
                  </a:lnTo>
                  <a:lnTo>
                    <a:pt x="1262" y="5418"/>
                  </a:lnTo>
                  <a:lnTo>
                    <a:pt x="2131" y="5085"/>
                  </a:lnTo>
                  <a:lnTo>
                    <a:pt x="3620" y="3573"/>
                  </a:lnTo>
                  <a:lnTo>
                    <a:pt x="3679" y="3501"/>
                  </a:lnTo>
                  <a:lnTo>
                    <a:pt x="3679" y="3239"/>
                  </a:lnTo>
                  <a:lnTo>
                    <a:pt x="3679" y="2953"/>
                  </a:lnTo>
                  <a:lnTo>
                    <a:pt x="3846" y="2430"/>
                  </a:lnTo>
                  <a:lnTo>
                    <a:pt x="3965" y="2001"/>
                  </a:lnTo>
                  <a:lnTo>
                    <a:pt x="3989" y="1810"/>
                  </a:lnTo>
                  <a:lnTo>
                    <a:pt x="3989" y="1715"/>
                  </a:lnTo>
                  <a:lnTo>
                    <a:pt x="3989" y="1525"/>
                  </a:lnTo>
                  <a:lnTo>
                    <a:pt x="3870" y="441"/>
                  </a:lnTo>
                  <a:lnTo>
                    <a:pt x="3798" y="274"/>
                  </a:lnTo>
                  <a:lnTo>
                    <a:pt x="3786" y="274"/>
                  </a:lnTo>
                  <a:lnTo>
                    <a:pt x="3632" y="120"/>
                  </a:lnTo>
                  <a:lnTo>
                    <a:pt x="3560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9" name="Google Shape;179;p11"/>
            <p:cNvSpPr/>
            <p:nvPr/>
          </p:nvSpPr>
          <p:spPr>
            <a:xfrm>
              <a:off x="1185850" y="4136950"/>
              <a:ext cx="105700" cy="110450"/>
            </a:xfrm>
            <a:custGeom>
              <a:avLst/>
              <a:gdLst/>
              <a:ahLst/>
              <a:cxnLst/>
              <a:rect l="l" t="t" r="r" b="b"/>
              <a:pathLst>
                <a:path w="4228" h="4418" extrusionOk="0">
                  <a:moveTo>
                    <a:pt x="3751" y="0"/>
                  </a:moveTo>
                  <a:lnTo>
                    <a:pt x="3584" y="72"/>
                  </a:lnTo>
                  <a:lnTo>
                    <a:pt x="3584" y="143"/>
                  </a:lnTo>
                  <a:lnTo>
                    <a:pt x="3620" y="262"/>
                  </a:lnTo>
                  <a:lnTo>
                    <a:pt x="3620" y="346"/>
                  </a:lnTo>
                  <a:lnTo>
                    <a:pt x="3060" y="358"/>
                  </a:lnTo>
                  <a:lnTo>
                    <a:pt x="2798" y="262"/>
                  </a:lnTo>
                  <a:lnTo>
                    <a:pt x="2263" y="310"/>
                  </a:lnTo>
                  <a:lnTo>
                    <a:pt x="1620" y="131"/>
                  </a:lnTo>
                  <a:lnTo>
                    <a:pt x="1429" y="108"/>
                  </a:lnTo>
                  <a:lnTo>
                    <a:pt x="1310" y="108"/>
                  </a:lnTo>
                  <a:lnTo>
                    <a:pt x="1096" y="143"/>
                  </a:lnTo>
                  <a:lnTo>
                    <a:pt x="1084" y="143"/>
                  </a:lnTo>
                  <a:lnTo>
                    <a:pt x="1013" y="786"/>
                  </a:lnTo>
                  <a:lnTo>
                    <a:pt x="667" y="1322"/>
                  </a:lnTo>
                  <a:lnTo>
                    <a:pt x="489" y="1489"/>
                  </a:lnTo>
                  <a:lnTo>
                    <a:pt x="262" y="1620"/>
                  </a:lnTo>
                  <a:lnTo>
                    <a:pt x="60" y="1739"/>
                  </a:lnTo>
                  <a:lnTo>
                    <a:pt x="24" y="2084"/>
                  </a:lnTo>
                  <a:lnTo>
                    <a:pt x="1" y="2584"/>
                  </a:lnTo>
                  <a:lnTo>
                    <a:pt x="24" y="2786"/>
                  </a:lnTo>
                  <a:lnTo>
                    <a:pt x="143" y="3048"/>
                  </a:lnTo>
                  <a:lnTo>
                    <a:pt x="227" y="3215"/>
                  </a:lnTo>
                  <a:lnTo>
                    <a:pt x="239" y="3239"/>
                  </a:lnTo>
                  <a:lnTo>
                    <a:pt x="346" y="3465"/>
                  </a:lnTo>
                  <a:lnTo>
                    <a:pt x="501" y="3584"/>
                  </a:lnTo>
                  <a:lnTo>
                    <a:pt x="655" y="3703"/>
                  </a:lnTo>
                  <a:lnTo>
                    <a:pt x="739" y="3858"/>
                  </a:lnTo>
                  <a:lnTo>
                    <a:pt x="989" y="4013"/>
                  </a:lnTo>
                  <a:lnTo>
                    <a:pt x="1382" y="4334"/>
                  </a:lnTo>
                  <a:lnTo>
                    <a:pt x="1429" y="4346"/>
                  </a:lnTo>
                  <a:lnTo>
                    <a:pt x="1786" y="4370"/>
                  </a:lnTo>
                  <a:lnTo>
                    <a:pt x="1953" y="4418"/>
                  </a:lnTo>
                  <a:lnTo>
                    <a:pt x="2560" y="4287"/>
                  </a:lnTo>
                  <a:lnTo>
                    <a:pt x="3179" y="4049"/>
                  </a:lnTo>
                  <a:lnTo>
                    <a:pt x="3465" y="3977"/>
                  </a:lnTo>
                  <a:lnTo>
                    <a:pt x="3620" y="3894"/>
                  </a:lnTo>
                  <a:lnTo>
                    <a:pt x="4180" y="3227"/>
                  </a:lnTo>
                  <a:lnTo>
                    <a:pt x="4227" y="3096"/>
                  </a:lnTo>
                  <a:lnTo>
                    <a:pt x="4120" y="2941"/>
                  </a:lnTo>
                  <a:lnTo>
                    <a:pt x="4180" y="2548"/>
                  </a:lnTo>
                  <a:lnTo>
                    <a:pt x="4227" y="2346"/>
                  </a:lnTo>
                  <a:lnTo>
                    <a:pt x="4227" y="1846"/>
                  </a:lnTo>
                  <a:lnTo>
                    <a:pt x="4168" y="1596"/>
                  </a:lnTo>
                  <a:lnTo>
                    <a:pt x="3894" y="905"/>
                  </a:lnTo>
                  <a:lnTo>
                    <a:pt x="3811" y="596"/>
                  </a:lnTo>
                  <a:lnTo>
                    <a:pt x="3930" y="191"/>
                  </a:lnTo>
                  <a:lnTo>
                    <a:pt x="3751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0" name="Google Shape;180;p11"/>
            <p:cNvSpPr/>
            <p:nvPr/>
          </p:nvSpPr>
          <p:spPr>
            <a:xfrm>
              <a:off x="1638875" y="3864900"/>
              <a:ext cx="105100" cy="100625"/>
            </a:xfrm>
            <a:custGeom>
              <a:avLst/>
              <a:gdLst/>
              <a:ahLst/>
              <a:cxnLst/>
              <a:rect l="l" t="t" r="r" b="b"/>
              <a:pathLst>
                <a:path w="4204" h="4025" extrusionOk="0">
                  <a:moveTo>
                    <a:pt x="3918" y="0"/>
                  </a:moveTo>
                  <a:lnTo>
                    <a:pt x="3549" y="167"/>
                  </a:lnTo>
                  <a:lnTo>
                    <a:pt x="3442" y="393"/>
                  </a:lnTo>
                  <a:lnTo>
                    <a:pt x="3442" y="417"/>
                  </a:lnTo>
                  <a:lnTo>
                    <a:pt x="3370" y="631"/>
                  </a:lnTo>
                  <a:lnTo>
                    <a:pt x="3239" y="988"/>
                  </a:lnTo>
                  <a:lnTo>
                    <a:pt x="2858" y="1107"/>
                  </a:lnTo>
                  <a:lnTo>
                    <a:pt x="2561" y="1024"/>
                  </a:lnTo>
                  <a:lnTo>
                    <a:pt x="2477" y="1060"/>
                  </a:lnTo>
                  <a:lnTo>
                    <a:pt x="2323" y="1143"/>
                  </a:lnTo>
                  <a:lnTo>
                    <a:pt x="2287" y="1143"/>
                  </a:lnTo>
                  <a:lnTo>
                    <a:pt x="1846" y="1346"/>
                  </a:lnTo>
                  <a:lnTo>
                    <a:pt x="1787" y="1417"/>
                  </a:lnTo>
                  <a:lnTo>
                    <a:pt x="1370" y="1584"/>
                  </a:lnTo>
                  <a:lnTo>
                    <a:pt x="1180" y="1596"/>
                  </a:lnTo>
                  <a:lnTo>
                    <a:pt x="989" y="1667"/>
                  </a:lnTo>
                  <a:lnTo>
                    <a:pt x="953" y="1679"/>
                  </a:lnTo>
                  <a:lnTo>
                    <a:pt x="1001" y="1703"/>
                  </a:lnTo>
                  <a:lnTo>
                    <a:pt x="656" y="2024"/>
                  </a:lnTo>
                  <a:lnTo>
                    <a:pt x="632" y="2072"/>
                  </a:lnTo>
                  <a:lnTo>
                    <a:pt x="465" y="2310"/>
                  </a:lnTo>
                  <a:lnTo>
                    <a:pt x="382" y="2536"/>
                  </a:lnTo>
                  <a:lnTo>
                    <a:pt x="382" y="2953"/>
                  </a:lnTo>
                  <a:lnTo>
                    <a:pt x="382" y="2965"/>
                  </a:lnTo>
                  <a:lnTo>
                    <a:pt x="382" y="2977"/>
                  </a:lnTo>
                  <a:lnTo>
                    <a:pt x="358" y="3143"/>
                  </a:lnTo>
                  <a:lnTo>
                    <a:pt x="96" y="3489"/>
                  </a:lnTo>
                  <a:lnTo>
                    <a:pt x="1" y="3572"/>
                  </a:lnTo>
                  <a:lnTo>
                    <a:pt x="215" y="3929"/>
                  </a:lnTo>
                  <a:lnTo>
                    <a:pt x="572" y="3941"/>
                  </a:lnTo>
                  <a:lnTo>
                    <a:pt x="775" y="3977"/>
                  </a:lnTo>
                  <a:lnTo>
                    <a:pt x="882" y="4024"/>
                  </a:lnTo>
                  <a:lnTo>
                    <a:pt x="1001" y="4001"/>
                  </a:lnTo>
                  <a:lnTo>
                    <a:pt x="1287" y="3560"/>
                  </a:lnTo>
                  <a:lnTo>
                    <a:pt x="1406" y="3405"/>
                  </a:lnTo>
                  <a:lnTo>
                    <a:pt x="1846" y="3286"/>
                  </a:lnTo>
                  <a:lnTo>
                    <a:pt x="1882" y="3310"/>
                  </a:lnTo>
                  <a:lnTo>
                    <a:pt x="2120" y="3310"/>
                  </a:lnTo>
                  <a:lnTo>
                    <a:pt x="2239" y="3262"/>
                  </a:lnTo>
                  <a:lnTo>
                    <a:pt x="2596" y="3012"/>
                  </a:lnTo>
                  <a:lnTo>
                    <a:pt x="2715" y="2929"/>
                  </a:lnTo>
                  <a:lnTo>
                    <a:pt x="3085" y="2893"/>
                  </a:lnTo>
                  <a:lnTo>
                    <a:pt x="3358" y="2679"/>
                  </a:lnTo>
                  <a:lnTo>
                    <a:pt x="3477" y="2608"/>
                  </a:lnTo>
                  <a:lnTo>
                    <a:pt x="3597" y="2536"/>
                  </a:lnTo>
                  <a:lnTo>
                    <a:pt x="3620" y="2489"/>
                  </a:lnTo>
                  <a:lnTo>
                    <a:pt x="3787" y="2215"/>
                  </a:lnTo>
                  <a:lnTo>
                    <a:pt x="3799" y="2179"/>
                  </a:lnTo>
                  <a:lnTo>
                    <a:pt x="3870" y="1703"/>
                  </a:lnTo>
                  <a:lnTo>
                    <a:pt x="3906" y="1655"/>
                  </a:lnTo>
                  <a:lnTo>
                    <a:pt x="3918" y="1429"/>
                  </a:lnTo>
                  <a:lnTo>
                    <a:pt x="3870" y="1262"/>
                  </a:lnTo>
                  <a:lnTo>
                    <a:pt x="3870" y="1107"/>
                  </a:lnTo>
                  <a:lnTo>
                    <a:pt x="3906" y="1012"/>
                  </a:lnTo>
                  <a:lnTo>
                    <a:pt x="4085" y="881"/>
                  </a:lnTo>
                  <a:lnTo>
                    <a:pt x="4108" y="869"/>
                  </a:lnTo>
                  <a:lnTo>
                    <a:pt x="4192" y="631"/>
                  </a:lnTo>
                  <a:lnTo>
                    <a:pt x="4204" y="512"/>
                  </a:lnTo>
                  <a:lnTo>
                    <a:pt x="4156" y="191"/>
                  </a:lnTo>
                  <a:lnTo>
                    <a:pt x="3918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1" name="Google Shape;181;p11"/>
            <p:cNvSpPr/>
            <p:nvPr/>
          </p:nvSpPr>
          <p:spPr>
            <a:xfrm>
              <a:off x="677150" y="3964900"/>
              <a:ext cx="67600" cy="96175"/>
            </a:xfrm>
            <a:custGeom>
              <a:avLst/>
              <a:gdLst/>
              <a:ahLst/>
              <a:cxnLst/>
              <a:rect l="l" t="t" r="r" b="b"/>
              <a:pathLst>
                <a:path w="2704" h="3847" extrusionOk="0">
                  <a:moveTo>
                    <a:pt x="1001" y="1"/>
                  </a:moveTo>
                  <a:lnTo>
                    <a:pt x="894" y="24"/>
                  </a:lnTo>
                  <a:lnTo>
                    <a:pt x="846" y="60"/>
                  </a:lnTo>
                  <a:lnTo>
                    <a:pt x="763" y="96"/>
                  </a:lnTo>
                  <a:lnTo>
                    <a:pt x="751" y="96"/>
                  </a:lnTo>
                  <a:lnTo>
                    <a:pt x="656" y="120"/>
                  </a:lnTo>
                  <a:lnTo>
                    <a:pt x="596" y="215"/>
                  </a:lnTo>
                  <a:lnTo>
                    <a:pt x="715" y="382"/>
                  </a:lnTo>
                  <a:lnTo>
                    <a:pt x="251" y="739"/>
                  </a:lnTo>
                  <a:lnTo>
                    <a:pt x="120" y="739"/>
                  </a:lnTo>
                  <a:lnTo>
                    <a:pt x="120" y="703"/>
                  </a:lnTo>
                  <a:lnTo>
                    <a:pt x="108" y="703"/>
                  </a:lnTo>
                  <a:lnTo>
                    <a:pt x="1" y="822"/>
                  </a:lnTo>
                  <a:lnTo>
                    <a:pt x="48" y="1001"/>
                  </a:lnTo>
                  <a:lnTo>
                    <a:pt x="48" y="1013"/>
                  </a:lnTo>
                  <a:lnTo>
                    <a:pt x="286" y="1215"/>
                  </a:lnTo>
                  <a:lnTo>
                    <a:pt x="596" y="1894"/>
                  </a:lnTo>
                  <a:lnTo>
                    <a:pt x="644" y="1989"/>
                  </a:lnTo>
                  <a:lnTo>
                    <a:pt x="894" y="2489"/>
                  </a:lnTo>
                  <a:lnTo>
                    <a:pt x="1048" y="2787"/>
                  </a:lnTo>
                  <a:lnTo>
                    <a:pt x="1263" y="3275"/>
                  </a:lnTo>
                  <a:lnTo>
                    <a:pt x="1346" y="3608"/>
                  </a:lnTo>
                  <a:lnTo>
                    <a:pt x="1596" y="3834"/>
                  </a:lnTo>
                  <a:lnTo>
                    <a:pt x="1715" y="3846"/>
                  </a:lnTo>
                  <a:lnTo>
                    <a:pt x="1739" y="3846"/>
                  </a:lnTo>
                  <a:lnTo>
                    <a:pt x="1953" y="3608"/>
                  </a:lnTo>
                  <a:lnTo>
                    <a:pt x="2108" y="3275"/>
                  </a:lnTo>
                  <a:lnTo>
                    <a:pt x="2180" y="3132"/>
                  </a:lnTo>
                  <a:lnTo>
                    <a:pt x="2477" y="2560"/>
                  </a:lnTo>
                  <a:lnTo>
                    <a:pt x="2477" y="2525"/>
                  </a:lnTo>
                  <a:lnTo>
                    <a:pt x="2489" y="2287"/>
                  </a:lnTo>
                  <a:lnTo>
                    <a:pt x="2430" y="2084"/>
                  </a:lnTo>
                  <a:lnTo>
                    <a:pt x="2382" y="1965"/>
                  </a:lnTo>
                  <a:lnTo>
                    <a:pt x="2442" y="1537"/>
                  </a:lnTo>
                  <a:lnTo>
                    <a:pt x="2549" y="1358"/>
                  </a:lnTo>
                  <a:lnTo>
                    <a:pt x="2656" y="1239"/>
                  </a:lnTo>
                  <a:lnTo>
                    <a:pt x="2703" y="1048"/>
                  </a:lnTo>
                  <a:lnTo>
                    <a:pt x="2501" y="810"/>
                  </a:lnTo>
                  <a:lnTo>
                    <a:pt x="2430" y="620"/>
                  </a:lnTo>
                  <a:lnTo>
                    <a:pt x="2239" y="167"/>
                  </a:lnTo>
                  <a:lnTo>
                    <a:pt x="2156" y="96"/>
                  </a:lnTo>
                  <a:lnTo>
                    <a:pt x="1894" y="24"/>
                  </a:lnTo>
                  <a:lnTo>
                    <a:pt x="1763" y="48"/>
                  </a:lnTo>
                  <a:lnTo>
                    <a:pt x="1072" y="24"/>
                  </a:lnTo>
                  <a:lnTo>
                    <a:pt x="1001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2" name="Google Shape;182;p11"/>
            <p:cNvSpPr/>
            <p:nvPr/>
          </p:nvSpPr>
          <p:spPr>
            <a:xfrm>
              <a:off x="840275" y="4134575"/>
              <a:ext cx="50625" cy="44075"/>
            </a:xfrm>
            <a:custGeom>
              <a:avLst/>
              <a:gdLst/>
              <a:ahLst/>
              <a:cxnLst/>
              <a:rect l="l" t="t" r="r" b="b"/>
              <a:pathLst>
                <a:path w="2025" h="1763" extrusionOk="0">
                  <a:moveTo>
                    <a:pt x="1096" y="0"/>
                  </a:moveTo>
                  <a:lnTo>
                    <a:pt x="512" y="322"/>
                  </a:lnTo>
                  <a:lnTo>
                    <a:pt x="12" y="834"/>
                  </a:lnTo>
                  <a:lnTo>
                    <a:pt x="0" y="1119"/>
                  </a:lnTo>
                  <a:lnTo>
                    <a:pt x="12" y="1286"/>
                  </a:lnTo>
                  <a:lnTo>
                    <a:pt x="536" y="1762"/>
                  </a:lnTo>
                  <a:lnTo>
                    <a:pt x="858" y="1727"/>
                  </a:lnTo>
                  <a:lnTo>
                    <a:pt x="929" y="1715"/>
                  </a:lnTo>
                  <a:lnTo>
                    <a:pt x="1334" y="1667"/>
                  </a:lnTo>
                  <a:lnTo>
                    <a:pt x="1393" y="1643"/>
                  </a:lnTo>
                  <a:lnTo>
                    <a:pt x="1691" y="1405"/>
                  </a:lnTo>
                  <a:lnTo>
                    <a:pt x="1846" y="1227"/>
                  </a:lnTo>
                  <a:lnTo>
                    <a:pt x="1858" y="1215"/>
                  </a:lnTo>
                  <a:lnTo>
                    <a:pt x="2001" y="1000"/>
                  </a:lnTo>
                  <a:lnTo>
                    <a:pt x="2024" y="953"/>
                  </a:lnTo>
                  <a:lnTo>
                    <a:pt x="2024" y="691"/>
                  </a:lnTo>
                  <a:lnTo>
                    <a:pt x="2001" y="643"/>
                  </a:lnTo>
                  <a:lnTo>
                    <a:pt x="1751" y="381"/>
                  </a:lnTo>
                  <a:lnTo>
                    <a:pt x="1643" y="322"/>
                  </a:lnTo>
                  <a:lnTo>
                    <a:pt x="1608" y="298"/>
                  </a:lnTo>
                  <a:lnTo>
                    <a:pt x="1489" y="226"/>
                  </a:lnTo>
                  <a:lnTo>
                    <a:pt x="1286" y="95"/>
                  </a:lnTo>
                  <a:lnTo>
                    <a:pt x="1096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3" name="Google Shape;183;p11"/>
            <p:cNvSpPr/>
            <p:nvPr/>
          </p:nvSpPr>
          <p:spPr>
            <a:xfrm>
              <a:off x="4813975" y="3285125"/>
              <a:ext cx="59575" cy="40050"/>
            </a:xfrm>
            <a:custGeom>
              <a:avLst/>
              <a:gdLst/>
              <a:ahLst/>
              <a:cxnLst/>
              <a:rect l="l" t="t" r="r" b="b"/>
              <a:pathLst>
                <a:path w="2383" h="1602" extrusionOk="0">
                  <a:moveTo>
                    <a:pt x="695" y="168"/>
                  </a:moveTo>
                  <a:lnTo>
                    <a:pt x="695" y="168"/>
                  </a:lnTo>
                  <a:cubicBezTo>
                    <a:pt x="705" y="183"/>
                    <a:pt x="720" y="198"/>
                    <a:pt x="739" y="212"/>
                  </a:cubicBezTo>
                  <a:cubicBezTo>
                    <a:pt x="718" y="202"/>
                    <a:pt x="704" y="186"/>
                    <a:pt x="695" y="168"/>
                  </a:cubicBezTo>
                  <a:close/>
                  <a:moveTo>
                    <a:pt x="1037" y="807"/>
                  </a:moveTo>
                  <a:cubicBezTo>
                    <a:pt x="1049" y="807"/>
                    <a:pt x="1049" y="819"/>
                    <a:pt x="1072" y="843"/>
                  </a:cubicBezTo>
                  <a:lnTo>
                    <a:pt x="1037" y="807"/>
                  </a:lnTo>
                  <a:close/>
                  <a:moveTo>
                    <a:pt x="636" y="1"/>
                  </a:moveTo>
                  <a:cubicBezTo>
                    <a:pt x="620" y="1"/>
                    <a:pt x="599" y="10"/>
                    <a:pt x="572" y="34"/>
                  </a:cubicBezTo>
                  <a:cubicBezTo>
                    <a:pt x="596" y="45"/>
                    <a:pt x="596" y="81"/>
                    <a:pt x="596" y="105"/>
                  </a:cubicBezTo>
                  <a:cubicBezTo>
                    <a:pt x="572" y="105"/>
                    <a:pt x="596" y="81"/>
                    <a:pt x="572" y="69"/>
                  </a:cubicBezTo>
                  <a:cubicBezTo>
                    <a:pt x="572" y="45"/>
                    <a:pt x="560" y="45"/>
                    <a:pt x="548" y="45"/>
                  </a:cubicBezTo>
                  <a:cubicBezTo>
                    <a:pt x="489" y="81"/>
                    <a:pt x="477" y="129"/>
                    <a:pt x="441" y="164"/>
                  </a:cubicBezTo>
                  <a:cubicBezTo>
                    <a:pt x="429" y="188"/>
                    <a:pt x="418" y="212"/>
                    <a:pt x="394" y="224"/>
                  </a:cubicBezTo>
                  <a:cubicBezTo>
                    <a:pt x="382" y="260"/>
                    <a:pt x="358" y="284"/>
                    <a:pt x="322" y="307"/>
                  </a:cubicBezTo>
                  <a:cubicBezTo>
                    <a:pt x="239" y="379"/>
                    <a:pt x="120" y="307"/>
                    <a:pt x="37" y="391"/>
                  </a:cubicBezTo>
                  <a:cubicBezTo>
                    <a:pt x="1" y="438"/>
                    <a:pt x="1" y="498"/>
                    <a:pt x="13" y="557"/>
                  </a:cubicBezTo>
                  <a:cubicBezTo>
                    <a:pt x="144" y="629"/>
                    <a:pt x="144" y="736"/>
                    <a:pt x="84" y="855"/>
                  </a:cubicBezTo>
                  <a:cubicBezTo>
                    <a:pt x="37" y="962"/>
                    <a:pt x="37" y="1057"/>
                    <a:pt x="25" y="1165"/>
                  </a:cubicBezTo>
                  <a:cubicBezTo>
                    <a:pt x="120" y="1260"/>
                    <a:pt x="203" y="1343"/>
                    <a:pt x="334" y="1355"/>
                  </a:cubicBezTo>
                  <a:cubicBezTo>
                    <a:pt x="429" y="1319"/>
                    <a:pt x="548" y="1319"/>
                    <a:pt x="608" y="1212"/>
                  </a:cubicBezTo>
                  <a:cubicBezTo>
                    <a:pt x="620" y="1177"/>
                    <a:pt x="596" y="1153"/>
                    <a:pt x="608" y="1117"/>
                  </a:cubicBezTo>
                  <a:lnTo>
                    <a:pt x="608" y="1117"/>
                  </a:lnTo>
                  <a:cubicBezTo>
                    <a:pt x="656" y="1153"/>
                    <a:pt x="679" y="1165"/>
                    <a:pt x="715" y="1165"/>
                  </a:cubicBezTo>
                  <a:cubicBezTo>
                    <a:pt x="752" y="1152"/>
                    <a:pt x="789" y="1147"/>
                    <a:pt x="824" y="1147"/>
                  </a:cubicBezTo>
                  <a:cubicBezTo>
                    <a:pt x="927" y="1147"/>
                    <a:pt x="1026" y="1189"/>
                    <a:pt x="1132" y="1224"/>
                  </a:cubicBezTo>
                  <a:cubicBezTo>
                    <a:pt x="1229" y="1232"/>
                    <a:pt x="1321" y="1252"/>
                    <a:pt x="1416" y="1252"/>
                  </a:cubicBezTo>
                  <a:cubicBezTo>
                    <a:pt x="1459" y="1252"/>
                    <a:pt x="1503" y="1247"/>
                    <a:pt x="1549" y="1236"/>
                  </a:cubicBezTo>
                  <a:lnTo>
                    <a:pt x="1549" y="1236"/>
                  </a:lnTo>
                  <a:cubicBezTo>
                    <a:pt x="1549" y="1296"/>
                    <a:pt x="1489" y="1319"/>
                    <a:pt x="1465" y="1355"/>
                  </a:cubicBezTo>
                  <a:cubicBezTo>
                    <a:pt x="1465" y="1367"/>
                    <a:pt x="1465" y="1391"/>
                    <a:pt x="1489" y="1391"/>
                  </a:cubicBezTo>
                  <a:cubicBezTo>
                    <a:pt x="1505" y="1389"/>
                    <a:pt x="1522" y="1387"/>
                    <a:pt x="1538" y="1387"/>
                  </a:cubicBezTo>
                  <a:cubicBezTo>
                    <a:pt x="1607" y="1387"/>
                    <a:pt x="1675" y="1412"/>
                    <a:pt x="1703" y="1498"/>
                  </a:cubicBezTo>
                  <a:cubicBezTo>
                    <a:pt x="1703" y="1510"/>
                    <a:pt x="1727" y="1510"/>
                    <a:pt x="1739" y="1510"/>
                  </a:cubicBezTo>
                  <a:cubicBezTo>
                    <a:pt x="1787" y="1510"/>
                    <a:pt x="1846" y="1510"/>
                    <a:pt x="1870" y="1558"/>
                  </a:cubicBezTo>
                  <a:cubicBezTo>
                    <a:pt x="1928" y="1579"/>
                    <a:pt x="1982" y="1601"/>
                    <a:pt x="2037" y="1601"/>
                  </a:cubicBezTo>
                  <a:cubicBezTo>
                    <a:pt x="2072" y="1601"/>
                    <a:pt x="2107" y="1592"/>
                    <a:pt x="2144" y="1569"/>
                  </a:cubicBezTo>
                  <a:cubicBezTo>
                    <a:pt x="2215" y="1534"/>
                    <a:pt x="2287" y="1510"/>
                    <a:pt x="2334" y="1438"/>
                  </a:cubicBezTo>
                  <a:cubicBezTo>
                    <a:pt x="2334" y="1403"/>
                    <a:pt x="2346" y="1391"/>
                    <a:pt x="2346" y="1379"/>
                  </a:cubicBezTo>
                  <a:cubicBezTo>
                    <a:pt x="2382" y="1331"/>
                    <a:pt x="2358" y="1284"/>
                    <a:pt x="2358" y="1236"/>
                  </a:cubicBezTo>
                  <a:cubicBezTo>
                    <a:pt x="2382" y="1105"/>
                    <a:pt x="2323" y="1034"/>
                    <a:pt x="2180" y="1022"/>
                  </a:cubicBezTo>
                  <a:cubicBezTo>
                    <a:pt x="2156" y="1022"/>
                    <a:pt x="2120" y="998"/>
                    <a:pt x="2096" y="986"/>
                  </a:cubicBezTo>
                  <a:cubicBezTo>
                    <a:pt x="2084" y="974"/>
                    <a:pt x="2061" y="962"/>
                    <a:pt x="2049" y="962"/>
                  </a:cubicBezTo>
                  <a:cubicBezTo>
                    <a:pt x="1970" y="941"/>
                    <a:pt x="1896" y="936"/>
                    <a:pt x="1821" y="936"/>
                  </a:cubicBezTo>
                  <a:cubicBezTo>
                    <a:pt x="1771" y="936"/>
                    <a:pt x="1720" y="938"/>
                    <a:pt x="1668" y="938"/>
                  </a:cubicBezTo>
                  <a:cubicBezTo>
                    <a:pt x="1549" y="938"/>
                    <a:pt x="1430" y="926"/>
                    <a:pt x="1334" y="855"/>
                  </a:cubicBezTo>
                  <a:cubicBezTo>
                    <a:pt x="1315" y="852"/>
                    <a:pt x="1296" y="851"/>
                    <a:pt x="1276" y="851"/>
                  </a:cubicBezTo>
                  <a:cubicBezTo>
                    <a:pt x="1241" y="851"/>
                    <a:pt x="1204" y="854"/>
                    <a:pt x="1168" y="854"/>
                  </a:cubicBezTo>
                  <a:cubicBezTo>
                    <a:pt x="1146" y="854"/>
                    <a:pt x="1123" y="853"/>
                    <a:pt x="1102" y="850"/>
                  </a:cubicBezTo>
                  <a:lnTo>
                    <a:pt x="1102" y="850"/>
                  </a:lnTo>
                  <a:cubicBezTo>
                    <a:pt x="1209" y="811"/>
                    <a:pt x="1144" y="733"/>
                    <a:pt x="1144" y="676"/>
                  </a:cubicBezTo>
                  <a:cubicBezTo>
                    <a:pt x="1072" y="676"/>
                    <a:pt x="1096" y="629"/>
                    <a:pt x="1096" y="581"/>
                  </a:cubicBezTo>
                  <a:lnTo>
                    <a:pt x="1096" y="557"/>
                  </a:lnTo>
                  <a:cubicBezTo>
                    <a:pt x="1025" y="367"/>
                    <a:pt x="906" y="224"/>
                    <a:pt x="775" y="81"/>
                  </a:cubicBezTo>
                  <a:cubicBezTo>
                    <a:pt x="752" y="74"/>
                    <a:pt x="735" y="57"/>
                    <a:pt x="719" y="57"/>
                  </a:cubicBezTo>
                  <a:cubicBezTo>
                    <a:pt x="709" y="57"/>
                    <a:pt x="700" y="63"/>
                    <a:pt x="691" y="81"/>
                  </a:cubicBezTo>
                  <a:cubicBezTo>
                    <a:pt x="685" y="97"/>
                    <a:pt x="682" y="110"/>
                    <a:pt x="682" y="123"/>
                  </a:cubicBezTo>
                  <a:lnTo>
                    <a:pt x="682" y="123"/>
                  </a:lnTo>
                  <a:cubicBezTo>
                    <a:pt x="680" y="110"/>
                    <a:pt x="679" y="96"/>
                    <a:pt x="679" y="81"/>
                  </a:cubicBezTo>
                  <a:cubicBezTo>
                    <a:pt x="679" y="41"/>
                    <a:pt x="669" y="1"/>
                    <a:pt x="636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4" name="Google Shape;184;p11"/>
            <p:cNvSpPr/>
            <p:nvPr/>
          </p:nvSpPr>
          <p:spPr>
            <a:xfrm>
              <a:off x="5526875" y="2776075"/>
              <a:ext cx="147300" cy="98700"/>
            </a:xfrm>
            <a:custGeom>
              <a:avLst/>
              <a:gdLst/>
              <a:ahLst/>
              <a:cxnLst/>
              <a:rect l="l" t="t" r="r" b="b"/>
              <a:pathLst>
                <a:path w="5892" h="3948" extrusionOk="0">
                  <a:moveTo>
                    <a:pt x="3155" y="0"/>
                  </a:moveTo>
                  <a:cubicBezTo>
                    <a:pt x="3069" y="33"/>
                    <a:pt x="2972" y="85"/>
                    <a:pt x="2883" y="85"/>
                  </a:cubicBezTo>
                  <a:cubicBezTo>
                    <a:pt x="2875" y="85"/>
                    <a:pt x="2866" y="85"/>
                    <a:pt x="2858" y="83"/>
                  </a:cubicBezTo>
                  <a:cubicBezTo>
                    <a:pt x="2753" y="73"/>
                    <a:pt x="2649" y="69"/>
                    <a:pt x="2544" y="69"/>
                  </a:cubicBezTo>
                  <a:cubicBezTo>
                    <a:pt x="2292" y="69"/>
                    <a:pt x="2042" y="94"/>
                    <a:pt x="1798" y="119"/>
                  </a:cubicBezTo>
                  <a:cubicBezTo>
                    <a:pt x="1679" y="119"/>
                    <a:pt x="1572" y="155"/>
                    <a:pt x="1453" y="155"/>
                  </a:cubicBezTo>
                  <a:cubicBezTo>
                    <a:pt x="1414" y="170"/>
                    <a:pt x="1376" y="177"/>
                    <a:pt x="1337" y="177"/>
                  </a:cubicBezTo>
                  <a:cubicBezTo>
                    <a:pt x="1257" y="177"/>
                    <a:pt x="1176" y="148"/>
                    <a:pt x="1096" y="107"/>
                  </a:cubicBezTo>
                  <a:cubicBezTo>
                    <a:pt x="1050" y="98"/>
                    <a:pt x="1005" y="75"/>
                    <a:pt x="960" y="75"/>
                  </a:cubicBezTo>
                  <a:cubicBezTo>
                    <a:pt x="946" y="75"/>
                    <a:pt x="931" y="78"/>
                    <a:pt x="917" y="83"/>
                  </a:cubicBezTo>
                  <a:cubicBezTo>
                    <a:pt x="750" y="143"/>
                    <a:pt x="572" y="119"/>
                    <a:pt x="429" y="226"/>
                  </a:cubicBezTo>
                  <a:cubicBezTo>
                    <a:pt x="357" y="238"/>
                    <a:pt x="298" y="274"/>
                    <a:pt x="215" y="286"/>
                  </a:cubicBezTo>
                  <a:cubicBezTo>
                    <a:pt x="203" y="334"/>
                    <a:pt x="238" y="357"/>
                    <a:pt x="250" y="393"/>
                  </a:cubicBezTo>
                  <a:cubicBezTo>
                    <a:pt x="274" y="417"/>
                    <a:pt x="334" y="464"/>
                    <a:pt x="298" y="512"/>
                  </a:cubicBezTo>
                  <a:cubicBezTo>
                    <a:pt x="282" y="529"/>
                    <a:pt x="267" y="535"/>
                    <a:pt x="254" y="535"/>
                  </a:cubicBezTo>
                  <a:cubicBezTo>
                    <a:pt x="220" y="535"/>
                    <a:pt x="196" y="490"/>
                    <a:pt x="179" y="464"/>
                  </a:cubicBezTo>
                  <a:cubicBezTo>
                    <a:pt x="153" y="456"/>
                    <a:pt x="133" y="422"/>
                    <a:pt x="102" y="422"/>
                  </a:cubicBezTo>
                  <a:cubicBezTo>
                    <a:pt x="90" y="422"/>
                    <a:pt x="76" y="427"/>
                    <a:pt x="60" y="441"/>
                  </a:cubicBezTo>
                  <a:lnTo>
                    <a:pt x="24" y="464"/>
                  </a:lnTo>
                  <a:cubicBezTo>
                    <a:pt x="24" y="512"/>
                    <a:pt x="12" y="536"/>
                    <a:pt x="0" y="584"/>
                  </a:cubicBezTo>
                  <a:lnTo>
                    <a:pt x="0" y="679"/>
                  </a:lnTo>
                  <a:cubicBezTo>
                    <a:pt x="18" y="661"/>
                    <a:pt x="42" y="652"/>
                    <a:pt x="66" y="652"/>
                  </a:cubicBezTo>
                  <a:cubicBezTo>
                    <a:pt x="90" y="652"/>
                    <a:pt x="113" y="661"/>
                    <a:pt x="131" y="679"/>
                  </a:cubicBezTo>
                  <a:cubicBezTo>
                    <a:pt x="131" y="691"/>
                    <a:pt x="119" y="750"/>
                    <a:pt x="96" y="774"/>
                  </a:cubicBezTo>
                  <a:cubicBezTo>
                    <a:pt x="84" y="810"/>
                    <a:pt x="36" y="857"/>
                    <a:pt x="119" y="881"/>
                  </a:cubicBezTo>
                  <a:cubicBezTo>
                    <a:pt x="24" y="929"/>
                    <a:pt x="250" y="1036"/>
                    <a:pt x="84" y="1048"/>
                  </a:cubicBezTo>
                  <a:cubicBezTo>
                    <a:pt x="72" y="1167"/>
                    <a:pt x="179" y="1155"/>
                    <a:pt x="238" y="1191"/>
                  </a:cubicBezTo>
                  <a:cubicBezTo>
                    <a:pt x="453" y="1250"/>
                    <a:pt x="453" y="1250"/>
                    <a:pt x="334" y="1417"/>
                  </a:cubicBezTo>
                  <a:cubicBezTo>
                    <a:pt x="262" y="1572"/>
                    <a:pt x="274" y="1727"/>
                    <a:pt x="298" y="1893"/>
                  </a:cubicBezTo>
                  <a:cubicBezTo>
                    <a:pt x="274" y="1941"/>
                    <a:pt x="274" y="1988"/>
                    <a:pt x="262" y="2024"/>
                  </a:cubicBezTo>
                  <a:cubicBezTo>
                    <a:pt x="310" y="2131"/>
                    <a:pt x="417" y="2119"/>
                    <a:pt x="488" y="2167"/>
                  </a:cubicBezTo>
                  <a:cubicBezTo>
                    <a:pt x="572" y="2191"/>
                    <a:pt x="655" y="2239"/>
                    <a:pt x="750" y="2239"/>
                  </a:cubicBezTo>
                  <a:cubicBezTo>
                    <a:pt x="798" y="2239"/>
                    <a:pt x="858" y="2239"/>
                    <a:pt x="905" y="2227"/>
                  </a:cubicBezTo>
                  <a:cubicBezTo>
                    <a:pt x="965" y="2203"/>
                    <a:pt x="1012" y="2203"/>
                    <a:pt x="1048" y="2191"/>
                  </a:cubicBezTo>
                  <a:cubicBezTo>
                    <a:pt x="1155" y="2191"/>
                    <a:pt x="1250" y="2167"/>
                    <a:pt x="1334" y="2131"/>
                  </a:cubicBezTo>
                  <a:cubicBezTo>
                    <a:pt x="1381" y="2119"/>
                    <a:pt x="1441" y="2119"/>
                    <a:pt x="1489" y="2108"/>
                  </a:cubicBezTo>
                  <a:cubicBezTo>
                    <a:pt x="1525" y="2094"/>
                    <a:pt x="1566" y="2091"/>
                    <a:pt x="1608" y="2091"/>
                  </a:cubicBezTo>
                  <a:cubicBezTo>
                    <a:pt x="1642" y="2091"/>
                    <a:pt x="1677" y="2093"/>
                    <a:pt x="1712" y="2093"/>
                  </a:cubicBezTo>
                  <a:cubicBezTo>
                    <a:pt x="1745" y="2093"/>
                    <a:pt x="1778" y="2091"/>
                    <a:pt x="1810" y="2084"/>
                  </a:cubicBezTo>
                  <a:cubicBezTo>
                    <a:pt x="1965" y="2084"/>
                    <a:pt x="2096" y="2108"/>
                    <a:pt x="2215" y="2167"/>
                  </a:cubicBezTo>
                  <a:cubicBezTo>
                    <a:pt x="2298" y="2191"/>
                    <a:pt x="2382" y="2227"/>
                    <a:pt x="2453" y="2262"/>
                  </a:cubicBezTo>
                  <a:cubicBezTo>
                    <a:pt x="2798" y="2489"/>
                    <a:pt x="3132" y="2727"/>
                    <a:pt x="3465" y="2953"/>
                  </a:cubicBezTo>
                  <a:cubicBezTo>
                    <a:pt x="3548" y="3001"/>
                    <a:pt x="3655" y="3060"/>
                    <a:pt x="3727" y="3131"/>
                  </a:cubicBezTo>
                  <a:cubicBezTo>
                    <a:pt x="3834" y="3191"/>
                    <a:pt x="3929" y="3251"/>
                    <a:pt x="4025" y="3322"/>
                  </a:cubicBezTo>
                  <a:cubicBezTo>
                    <a:pt x="4144" y="3382"/>
                    <a:pt x="4227" y="3489"/>
                    <a:pt x="4358" y="3501"/>
                  </a:cubicBezTo>
                  <a:cubicBezTo>
                    <a:pt x="4368" y="3499"/>
                    <a:pt x="4377" y="3498"/>
                    <a:pt x="4387" y="3498"/>
                  </a:cubicBezTo>
                  <a:cubicBezTo>
                    <a:pt x="4471" y="3498"/>
                    <a:pt x="4554" y="3558"/>
                    <a:pt x="4631" y="3558"/>
                  </a:cubicBezTo>
                  <a:cubicBezTo>
                    <a:pt x="4648" y="3558"/>
                    <a:pt x="4666" y="3555"/>
                    <a:pt x="4683" y="3547"/>
                  </a:cubicBezTo>
                  <a:lnTo>
                    <a:pt x="4683" y="3547"/>
                  </a:lnTo>
                  <a:cubicBezTo>
                    <a:pt x="4661" y="3562"/>
                    <a:pt x="4634" y="3581"/>
                    <a:pt x="4608" y="3608"/>
                  </a:cubicBezTo>
                  <a:cubicBezTo>
                    <a:pt x="4608" y="3620"/>
                    <a:pt x="4608" y="3620"/>
                    <a:pt x="4620" y="3643"/>
                  </a:cubicBezTo>
                  <a:cubicBezTo>
                    <a:pt x="4656" y="3655"/>
                    <a:pt x="4703" y="3655"/>
                    <a:pt x="4727" y="3667"/>
                  </a:cubicBezTo>
                  <a:cubicBezTo>
                    <a:pt x="4822" y="3715"/>
                    <a:pt x="4965" y="3679"/>
                    <a:pt x="5001" y="3834"/>
                  </a:cubicBezTo>
                  <a:lnTo>
                    <a:pt x="5037" y="3882"/>
                  </a:lnTo>
                  <a:cubicBezTo>
                    <a:pt x="5096" y="3932"/>
                    <a:pt x="5161" y="3947"/>
                    <a:pt x="5228" y="3947"/>
                  </a:cubicBezTo>
                  <a:cubicBezTo>
                    <a:pt x="5255" y="3947"/>
                    <a:pt x="5283" y="3945"/>
                    <a:pt x="5310" y="3941"/>
                  </a:cubicBezTo>
                  <a:cubicBezTo>
                    <a:pt x="5430" y="3905"/>
                    <a:pt x="5560" y="3893"/>
                    <a:pt x="5680" y="3882"/>
                  </a:cubicBezTo>
                  <a:cubicBezTo>
                    <a:pt x="5799" y="3846"/>
                    <a:pt x="5834" y="3739"/>
                    <a:pt x="5834" y="3643"/>
                  </a:cubicBezTo>
                  <a:lnTo>
                    <a:pt x="5834" y="3524"/>
                  </a:lnTo>
                  <a:cubicBezTo>
                    <a:pt x="5811" y="3310"/>
                    <a:pt x="5834" y="3120"/>
                    <a:pt x="5834" y="2905"/>
                  </a:cubicBezTo>
                  <a:cubicBezTo>
                    <a:pt x="5799" y="2846"/>
                    <a:pt x="5811" y="2786"/>
                    <a:pt x="5799" y="2727"/>
                  </a:cubicBezTo>
                  <a:cubicBezTo>
                    <a:pt x="5775" y="2597"/>
                    <a:pt x="5891" y="2468"/>
                    <a:pt x="5790" y="2327"/>
                  </a:cubicBezTo>
                  <a:lnTo>
                    <a:pt x="5790" y="2327"/>
                  </a:lnTo>
                  <a:cubicBezTo>
                    <a:pt x="5793" y="2329"/>
                    <a:pt x="5796" y="2330"/>
                    <a:pt x="5800" y="2330"/>
                  </a:cubicBezTo>
                  <a:cubicBezTo>
                    <a:pt x="5803" y="2330"/>
                    <a:pt x="5807" y="2328"/>
                    <a:pt x="5811" y="2322"/>
                  </a:cubicBezTo>
                  <a:cubicBezTo>
                    <a:pt x="5834" y="2310"/>
                    <a:pt x="5846" y="2298"/>
                    <a:pt x="5846" y="2286"/>
                  </a:cubicBezTo>
                  <a:cubicBezTo>
                    <a:pt x="5846" y="2167"/>
                    <a:pt x="5811" y="2060"/>
                    <a:pt x="5775" y="1953"/>
                  </a:cubicBezTo>
                  <a:cubicBezTo>
                    <a:pt x="5727" y="1917"/>
                    <a:pt x="5668" y="1881"/>
                    <a:pt x="5596" y="1881"/>
                  </a:cubicBezTo>
                  <a:cubicBezTo>
                    <a:pt x="5553" y="1886"/>
                    <a:pt x="5511" y="1893"/>
                    <a:pt x="5472" y="1893"/>
                  </a:cubicBezTo>
                  <a:cubicBezTo>
                    <a:pt x="5416" y="1893"/>
                    <a:pt x="5365" y="1878"/>
                    <a:pt x="5322" y="1822"/>
                  </a:cubicBezTo>
                  <a:cubicBezTo>
                    <a:pt x="5382" y="1810"/>
                    <a:pt x="5441" y="1786"/>
                    <a:pt x="5418" y="1715"/>
                  </a:cubicBezTo>
                  <a:cubicBezTo>
                    <a:pt x="4977" y="1298"/>
                    <a:pt x="4489" y="976"/>
                    <a:pt x="4013" y="595"/>
                  </a:cubicBezTo>
                  <a:cubicBezTo>
                    <a:pt x="3941" y="595"/>
                    <a:pt x="3870" y="584"/>
                    <a:pt x="3834" y="512"/>
                  </a:cubicBezTo>
                  <a:cubicBezTo>
                    <a:pt x="3763" y="393"/>
                    <a:pt x="3655" y="286"/>
                    <a:pt x="3536" y="214"/>
                  </a:cubicBezTo>
                  <a:cubicBezTo>
                    <a:pt x="3417" y="143"/>
                    <a:pt x="3310" y="24"/>
                    <a:pt x="3155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5" name="Google Shape;185;p11"/>
            <p:cNvSpPr/>
            <p:nvPr/>
          </p:nvSpPr>
          <p:spPr>
            <a:xfrm>
              <a:off x="4764500" y="3140575"/>
              <a:ext cx="117375" cy="110700"/>
            </a:xfrm>
            <a:custGeom>
              <a:avLst/>
              <a:gdLst/>
              <a:ahLst/>
              <a:cxnLst/>
              <a:rect l="l" t="t" r="r" b="b"/>
              <a:pathLst>
                <a:path w="4695" h="4428" extrusionOk="0">
                  <a:moveTo>
                    <a:pt x="3688" y="1"/>
                  </a:moveTo>
                  <a:cubicBezTo>
                    <a:pt x="3645" y="1"/>
                    <a:pt x="3599" y="10"/>
                    <a:pt x="3551" y="29"/>
                  </a:cubicBezTo>
                  <a:cubicBezTo>
                    <a:pt x="3448" y="113"/>
                    <a:pt x="3345" y="190"/>
                    <a:pt x="3208" y="190"/>
                  </a:cubicBezTo>
                  <a:cubicBezTo>
                    <a:pt x="3170" y="190"/>
                    <a:pt x="3130" y="185"/>
                    <a:pt x="3087" y="172"/>
                  </a:cubicBezTo>
                  <a:cubicBezTo>
                    <a:pt x="3063" y="172"/>
                    <a:pt x="3016" y="184"/>
                    <a:pt x="2992" y="208"/>
                  </a:cubicBezTo>
                  <a:cubicBezTo>
                    <a:pt x="2813" y="255"/>
                    <a:pt x="2647" y="315"/>
                    <a:pt x="2492" y="446"/>
                  </a:cubicBezTo>
                  <a:cubicBezTo>
                    <a:pt x="2468" y="482"/>
                    <a:pt x="2408" y="529"/>
                    <a:pt x="2468" y="589"/>
                  </a:cubicBezTo>
                  <a:cubicBezTo>
                    <a:pt x="2492" y="636"/>
                    <a:pt x="2468" y="648"/>
                    <a:pt x="2432" y="648"/>
                  </a:cubicBezTo>
                  <a:cubicBezTo>
                    <a:pt x="2397" y="648"/>
                    <a:pt x="2349" y="624"/>
                    <a:pt x="2301" y="624"/>
                  </a:cubicBezTo>
                  <a:cubicBezTo>
                    <a:pt x="2285" y="624"/>
                    <a:pt x="2264" y="630"/>
                    <a:pt x="2248" y="630"/>
                  </a:cubicBezTo>
                  <a:cubicBezTo>
                    <a:pt x="2240" y="630"/>
                    <a:pt x="2234" y="628"/>
                    <a:pt x="2230" y="624"/>
                  </a:cubicBezTo>
                  <a:cubicBezTo>
                    <a:pt x="2186" y="603"/>
                    <a:pt x="2146" y="592"/>
                    <a:pt x="2108" y="592"/>
                  </a:cubicBezTo>
                  <a:cubicBezTo>
                    <a:pt x="2044" y="592"/>
                    <a:pt x="1989" y="624"/>
                    <a:pt x="1944" y="684"/>
                  </a:cubicBezTo>
                  <a:cubicBezTo>
                    <a:pt x="1916" y="712"/>
                    <a:pt x="1892" y="723"/>
                    <a:pt x="1868" y="723"/>
                  </a:cubicBezTo>
                  <a:cubicBezTo>
                    <a:pt x="1851" y="723"/>
                    <a:pt x="1833" y="718"/>
                    <a:pt x="1813" y="708"/>
                  </a:cubicBezTo>
                  <a:cubicBezTo>
                    <a:pt x="1779" y="691"/>
                    <a:pt x="1746" y="674"/>
                    <a:pt x="1716" y="674"/>
                  </a:cubicBezTo>
                  <a:cubicBezTo>
                    <a:pt x="1704" y="674"/>
                    <a:pt x="1693" y="677"/>
                    <a:pt x="1682" y="684"/>
                  </a:cubicBezTo>
                  <a:cubicBezTo>
                    <a:pt x="1646" y="696"/>
                    <a:pt x="1623" y="708"/>
                    <a:pt x="1623" y="755"/>
                  </a:cubicBezTo>
                  <a:cubicBezTo>
                    <a:pt x="1640" y="806"/>
                    <a:pt x="1632" y="821"/>
                    <a:pt x="1606" y="821"/>
                  </a:cubicBezTo>
                  <a:cubicBezTo>
                    <a:pt x="1595" y="821"/>
                    <a:pt x="1580" y="818"/>
                    <a:pt x="1563" y="815"/>
                  </a:cubicBezTo>
                  <a:cubicBezTo>
                    <a:pt x="1539" y="827"/>
                    <a:pt x="1527" y="827"/>
                    <a:pt x="1515" y="839"/>
                  </a:cubicBezTo>
                  <a:cubicBezTo>
                    <a:pt x="1361" y="993"/>
                    <a:pt x="1230" y="1113"/>
                    <a:pt x="1051" y="1220"/>
                  </a:cubicBezTo>
                  <a:cubicBezTo>
                    <a:pt x="980" y="1255"/>
                    <a:pt x="920" y="1315"/>
                    <a:pt x="908" y="1410"/>
                  </a:cubicBezTo>
                  <a:cubicBezTo>
                    <a:pt x="884" y="1458"/>
                    <a:pt x="884" y="1482"/>
                    <a:pt x="884" y="1529"/>
                  </a:cubicBezTo>
                  <a:cubicBezTo>
                    <a:pt x="908" y="1636"/>
                    <a:pt x="884" y="1732"/>
                    <a:pt x="908" y="1827"/>
                  </a:cubicBezTo>
                  <a:cubicBezTo>
                    <a:pt x="932" y="1898"/>
                    <a:pt x="920" y="1958"/>
                    <a:pt x="932" y="2029"/>
                  </a:cubicBezTo>
                  <a:cubicBezTo>
                    <a:pt x="968" y="2089"/>
                    <a:pt x="968" y="2172"/>
                    <a:pt x="980" y="2244"/>
                  </a:cubicBezTo>
                  <a:cubicBezTo>
                    <a:pt x="990" y="2317"/>
                    <a:pt x="973" y="2353"/>
                    <a:pt x="905" y="2353"/>
                  </a:cubicBezTo>
                  <a:cubicBezTo>
                    <a:pt x="895" y="2353"/>
                    <a:pt x="884" y="2352"/>
                    <a:pt x="873" y="2351"/>
                  </a:cubicBezTo>
                  <a:lnTo>
                    <a:pt x="742" y="2351"/>
                  </a:lnTo>
                  <a:cubicBezTo>
                    <a:pt x="730" y="2351"/>
                    <a:pt x="706" y="2363"/>
                    <a:pt x="694" y="2363"/>
                  </a:cubicBezTo>
                  <a:cubicBezTo>
                    <a:pt x="646" y="2375"/>
                    <a:pt x="622" y="2410"/>
                    <a:pt x="587" y="2434"/>
                  </a:cubicBezTo>
                  <a:cubicBezTo>
                    <a:pt x="570" y="2485"/>
                    <a:pt x="529" y="2500"/>
                    <a:pt x="490" y="2500"/>
                  </a:cubicBezTo>
                  <a:cubicBezTo>
                    <a:pt x="473" y="2500"/>
                    <a:pt x="458" y="2497"/>
                    <a:pt x="444" y="2494"/>
                  </a:cubicBezTo>
                  <a:cubicBezTo>
                    <a:pt x="414" y="2488"/>
                    <a:pt x="386" y="2485"/>
                    <a:pt x="359" y="2485"/>
                  </a:cubicBezTo>
                  <a:cubicBezTo>
                    <a:pt x="277" y="2485"/>
                    <a:pt x="206" y="2506"/>
                    <a:pt x="134" y="2506"/>
                  </a:cubicBezTo>
                  <a:cubicBezTo>
                    <a:pt x="111" y="2506"/>
                    <a:pt x="111" y="2506"/>
                    <a:pt x="99" y="2529"/>
                  </a:cubicBezTo>
                  <a:cubicBezTo>
                    <a:pt x="15" y="2613"/>
                    <a:pt x="111" y="2672"/>
                    <a:pt x="134" y="2744"/>
                  </a:cubicBezTo>
                  <a:cubicBezTo>
                    <a:pt x="134" y="2827"/>
                    <a:pt x="87" y="2898"/>
                    <a:pt x="99" y="2970"/>
                  </a:cubicBezTo>
                  <a:cubicBezTo>
                    <a:pt x="111" y="3065"/>
                    <a:pt x="158" y="3137"/>
                    <a:pt x="170" y="3208"/>
                  </a:cubicBezTo>
                  <a:cubicBezTo>
                    <a:pt x="156" y="3194"/>
                    <a:pt x="144" y="3190"/>
                    <a:pt x="132" y="3190"/>
                  </a:cubicBezTo>
                  <a:cubicBezTo>
                    <a:pt x="101" y="3190"/>
                    <a:pt x="73" y="3220"/>
                    <a:pt x="39" y="3220"/>
                  </a:cubicBezTo>
                  <a:cubicBezTo>
                    <a:pt x="27" y="3244"/>
                    <a:pt x="27" y="3268"/>
                    <a:pt x="39" y="3279"/>
                  </a:cubicBezTo>
                  <a:cubicBezTo>
                    <a:pt x="49" y="3297"/>
                    <a:pt x="50" y="3302"/>
                    <a:pt x="45" y="3302"/>
                  </a:cubicBezTo>
                  <a:cubicBezTo>
                    <a:pt x="38" y="3302"/>
                    <a:pt x="19" y="3288"/>
                    <a:pt x="9" y="3288"/>
                  </a:cubicBezTo>
                  <a:cubicBezTo>
                    <a:pt x="3" y="3288"/>
                    <a:pt x="0" y="3292"/>
                    <a:pt x="3" y="3303"/>
                  </a:cubicBezTo>
                  <a:cubicBezTo>
                    <a:pt x="3" y="3375"/>
                    <a:pt x="87" y="3601"/>
                    <a:pt x="99" y="3625"/>
                  </a:cubicBezTo>
                  <a:cubicBezTo>
                    <a:pt x="99" y="3625"/>
                    <a:pt x="93" y="3619"/>
                    <a:pt x="83" y="3619"/>
                  </a:cubicBezTo>
                  <a:cubicBezTo>
                    <a:pt x="77" y="3619"/>
                    <a:pt x="71" y="3621"/>
                    <a:pt x="63" y="3625"/>
                  </a:cubicBezTo>
                  <a:cubicBezTo>
                    <a:pt x="51" y="3649"/>
                    <a:pt x="51" y="3672"/>
                    <a:pt x="51" y="3684"/>
                  </a:cubicBezTo>
                  <a:cubicBezTo>
                    <a:pt x="75" y="3744"/>
                    <a:pt x="87" y="3803"/>
                    <a:pt x="158" y="3815"/>
                  </a:cubicBezTo>
                  <a:cubicBezTo>
                    <a:pt x="194" y="3815"/>
                    <a:pt x="206" y="3839"/>
                    <a:pt x="218" y="3839"/>
                  </a:cubicBezTo>
                  <a:cubicBezTo>
                    <a:pt x="235" y="3836"/>
                    <a:pt x="248" y="3834"/>
                    <a:pt x="260" y="3834"/>
                  </a:cubicBezTo>
                  <a:cubicBezTo>
                    <a:pt x="286" y="3834"/>
                    <a:pt x="300" y="3843"/>
                    <a:pt x="325" y="3851"/>
                  </a:cubicBezTo>
                  <a:cubicBezTo>
                    <a:pt x="337" y="3863"/>
                    <a:pt x="337" y="3887"/>
                    <a:pt x="349" y="3887"/>
                  </a:cubicBezTo>
                  <a:cubicBezTo>
                    <a:pt x="396" y="3899"/>
                    <a:pt x="444" y="3899"/>
                    <a:pt x="444" y="3946"/>
                  </a:cubicBezTo>
                  <a:cubicBezTo>
                    <a:pt x="483" y="3985"/>
                    <a:pt x="511" y="4034"/>
                    <a:pt x="556" y="4034"/>
                  </a:cubicBezTo>
                  <a:cubicBezTo>
                    <a:pt x="580" y="4034"/>
                    <a:pt x="609" y="4019"/>
                    <a:pt x="646" y="3982"/>
                  </a:cubicBezTo>
                  <a:cubicBezTo>
                    <a:pt x="670" y="3946"/>
                    <a:pt x="682" y="3899"/>
                    <a:pt x="706" y="3863"/>
                  </a:cubicBezTo>
                  <a:cubicBezTo>
                    <a:pt x="765" y="3827"/>
                    <a:pt x="825" y="3827"/>
                    <a:pt x="896" y="3803"/>
                  </a:cubicBezTo>
                  <a:cubicBezTo>
                    <a:pt x="896" y="3803"/>
                    <a:pt x="920" y="3791"/>
                    <a:pt x="932" y="3791"/>
                  </a:cubicBezTo>
                  <a:cubicBezTo>
                    <a:pt x="961" y="3769"/>
                    <a:pt x="987" y="3751"/>
                    <a:pt x="1008" y="3751"/>
                  </a:cubicBezTo>
                  <a:cubicBezTo>
                    <a:pt x="1032" y="3751"/>
                    <a:pt x="1051" y="3772"/>
                    <a:pt x="1063" y="3827"/>
                  </a:cubicBezTo>
                  <a:lnTo>
                    <a:pt x="1063" y="3863"/>
                  </a:lnTo>
                  <a:cubicBezTo>
                    <a:pt x="1099" y="3911"/>
                    <a:pt x="1111" y="3958"/>
                    <a:pt x="1111" y="4006"/>
                  </a:cubicBezTo>
                  <a:cubicBezTo>
                    <a:pt x="1123" y="4030"/>
                    <a:pt x="1146" y="4030"/>
                    <a:pt x="1158" y="4041"/>
                  </a:cubicBezTo>
                  <a:lnTo>
                    <a:pt x="1218" y="4041"/>
                  </a:lnTo>
                  <a:cubicBezTo>
                    <a:pt x="1226" y="4038"/>
                    <a:pt x="1235" y="4036"/>
                    <a:pt x="1245" y="4036"/>
                  </a:cubicBezTo>
                  <a:cubicBezTo>
                    <a:pt x="1264" y="4036"/>
                    <a:pt x="1285" y="4041"/>
                    <a:pt x="1301" y="4041"/>
                  </a:cubicBezTo>
                  <a:cubicBezTo>
                    <a:pt x="1325" y="4047"/>
                    <a:pt x="1349" y="4050"/>
                    <a:pt x="1373" y="4050"/>
                  </a:cubicBezTo>
                  <a:cubicBezTo>
                    <a:pt x="1396" y="4050"/>
                    <a:pt x="1420" y="4047"/>
                    <a:pt x="1444" y="4041"/>
                  </a:cubicBezTo>
                  <a:cubicBezTo>
                    <a:pt x="1471" y="4028"/>
                    <a:pt x="1497" y="4022"/>
                    <a:pt x="1523" y="4022"/>
                  </a:cubicBezTo>
                  <a:cubicBezTo>
                    <a:pt x="1586" y="4022"/>
                    <a:pt x="1643" y="4058"/>
                    <a:pt x="1694" y="4101"/>
                  </a:cubicBezTo>
                  <a:cubicBezTo>
                    <a:pt x="1754" y="4149"/>
                    <a:pt x="1813" y="4232"/>
                    <a:pt x="1896" y="4268"/>
                  </a:cubicBezTo>
                  <a:cubicBezTo>
                    <a:pt x="1901" y="4269"/>
                    <a:pt x="1906" y="4270"/>
                    <a:pt x="1912" y="4270"/>
                  </a:cubicBezTo>
                  <a:cubicBezTo>
                    <a:pt x="1926" y="4270"/>
                    <a:pt x="1941" y="4266"/>
                    <a:pt x="1953" y="4266"/>
                  </a:cubicBezTo>
                  <a:cubicBezTo>
                    <a:pt x="1973" y="4266"/>
                    <a:pt x="1982" y="4276"/>
                    <a:pt x="1956" y="4327"/>
                  </a:cubicBezTo>
                  <a:lnTo>
                    <a:pt x="1992" y="4351"/>
                  </a:lnTo>
                  <a:cubicBezTo>
                    <a:pt x="2071" y="4400"/>
                    <a:pt x="2123" y="4427"/>
                    <a:pt x="2160" y="4427"/>
                  </a:cubicBezTo>
                  <a:cubicBezTo>
                    <a:pt x="2212" y="4427"/>
                    <a:pt x="2233" y="4374"/>
                    <a:pt x="2254" y="4256"/>
                  </a:cubicBezTo>
                  <a:cubicBezTo>
                    <a:pt x="2254" y="4232"/>
                    <a:pt x="2277" y="4208"/>
                    <a:pt x="2277" y="4196"/>
                  </a:cubicBezTo>
                  <a:cubicBezTo>
                    <a:pt x="2289" y="4113"/>
                    <a:pt x="2301" y="4041"/>
                    <a:pt x="2337" y="3970"/>
                  </a:cubicBezTo>
                  <a:cubicBezTo>
                    <a:pt x="2349" y="3958"/>
                    <a:pt x="2349" y="3922"/>
                    <a:pt x="2361" y="3899"/>
                  </a:cubicBezTo>
                  <a:cubicBezTo>
                    <a:pt x="2373" y="3815"/>
                    <a:pt x="2432" y="3756"/>
                    <a:pt x="2408" y="3684"/>
                  </a:cubicBezTo>
                  <a:cubicBezTo>
                    <a:pt x="2343" y="3477"/>
                    <a:pt x="2397" y="3360"/>
                    <a:pt x="2562" y="3360"/>
                  </a:cubicBezTo>
                  <a:cubicBezTo>
                    <a:pt x="2578" y="3360"/>
                    <a:pt x="2594" y="3361"/>
                    <a:pt x="2611" y="3363"/>
                  </a:cubicBezTo>
                  <a:cubicBezTo>
                    <a:pt x="2671" y="3325"/>
                    <a:pt x="2721" y="3279"/>
                    <a:pt x="2774" y="3279"/>
                  </a:cubicBezTo>
                  <a:cubicBezTo>
                    <a:pt x="2805" y="3279"/>
                    <a:pt x="2837" y="3295"/>
                    <a:pt x="2873" y="3339"/>
                  </a:cubicBezTo>
                  <a:cubicBezTo>
                    <a:pt x="2883" y="3354"/>
                    <a:pt x="2897" y="3361"/>
                    <a:pt x="2913" y="3361"/>
                  </a:cubicBezTo>
                  <a:cubicBezTo>
                    <a:pt x="2936" y="3361"/>
                    <a:pt x="2964" y="3348"/>
                    <a:pt x="2992" y="3327"/>
                  </a:cubicBezTo>
                  <a:cubicBezTo>
                    <a:pt x="3051" y="3256"/>
                    <a:pt x="3147" y="3208"/>
                    <a:pt x="3230" y="3125"/>
                  </a:cubicBezTo>
                  <a:cubicBezTo>
                    <a:pt x="3240" y="3083"/>
                    <a:pt x="3233" y="3062"/>
                    <a:pt x="3217" y="3053"/>
                  </a:cubicBezTo>
                  <a:lnTo>
                    <a:pt x="3217" y="3053"/>
                  </a:lnTo>
                  <a:cubicBezTo>
                    <a:pt x="3268" y="3033"/>
                    <a:pt x="3291" y="2984"/>
                    <a:pt x="3266" y="2898"/>
                  </a:cubicBezTo>
                  <a:lnTo>
                    <a:pt x="3266" y="2898"/>
                  </a:lnTo>
                  <a:cubicBezTo>
                    <a:pt x="3275" y="2921"/>
                    <a:pt x="3289" y="2928"/>
                    <a:pt x="3305" y="2928"/>
                  </a:cubicBezTo>
                  <a:cubicBezTo>
                    <a:pt x="3330" y="2928"/>
                    <a:pt x="3358" y="2910"/>
                    <a:pt x="3373" y="2910"/>
                  </a:cubicBezTo>
                  <a:cubicBezTo>
                    <a:pt x="3468" y="2898"/>
                    <a:pt x="3504" y="2851"/>
                    <a:pt x="3540" y="2768"/>
                  </a:cubicBezTo>
                  <a:cubicBezTo>
                    <a:pt x="3550" y="2714"/>
                    <a:pt x="3580" y="2670"/>
                    <a:pt x="3637" y="2670"/>
                  </a:cubicBezTo>
                  <a:cubicBezTo>
                    <a:pt x="3644" y="2670"/>
                    <a:pt x="3651" y="2671"/>
                    <a:pt x="3659" y="2672"/>
                  </a:cubicBezTo>
                  <a:cubicBezTo>
                    <a:pt x="3742" y="2648"/>
                    <a:pt x="3766" y="2565"/>
                    <a:pt x="3790" y="2494"/>
                  </a:cubicBezTo>
                  <a:cubicBezTo>
                    <a:pt x="3801" y="2387"/>
                    <a:pt x="3849" y="2315"/>
                    <a:pt x="3956" y="2291"/>
                  </a:cubicBezTo>
                  <a:cubicBezTo>
                    <a:pt x="3980" y="2291"/>
                    <a:pt x="4004" y="2267"/>
                    <a:pt x="4016" y="2244"/>
                  </a:cubicBezTo>
                  <a:cubicBezTo>
                    <a:pt x="4028" y="2184"/>
                    <a:pt x="4087" y="2184"/>
                    <a:pt x="4135" y="2184"/>
                  </a:cubicBezTo>
                  <a:cubicBezTo>
                    <a:pt x="4159" y="2184"/>
                    <a:pt x="4194" y="2172"/>
                    <a:pt x="4218" y="2148"/>
                  </a:cubicBezTo>
                  <a:cubicBezTo>
                    <a:pt x="4361" y="2077"/>
                    <a:pt x="4385" y="1946"/>
                    <a:pt x="4397" y="1815"/>
                  </a:cubicBezTo>
                  <a:cubicBezTo>
                    <a:pt x="4421" y="1732"/>
                    <a:pt x="4444" y="1648"/>
                    <a:pt x="4504" y="1589"/>
                  </a:cubicBezTo>
                  <a:cubicBezTo>
                    <a:pt x="4516" y="1553"/>
                    <a:pt x="4552" y="1541"/>
                    <a:pt x="4563" y="1494"/>
                  </a:cubicBezTo>
                  <a:cubicBezTo>
                    <a:pt x="4563" y="1470"/>
                    <a:pt x="4599" y="1458"/>
                    <a:pt x="4623" y="1458"/>
                  </a:cubicBezTo>
                  <a:cubicBezTo>
                    <a:pt x="4659" y="1458"/>
                    <a:pt x="4683" y="1434"/>
                    <a:pt x="4694" y="1422"/>
                  </a:cubicBezTo>
                  <a:cubicBezTo>
                    <a:pt x="4683" y="1291"/>
                    <a:pt x="4671" y="1160"/>
                    <a:pt x="4683" y="1017"/>
                  </a:cubicBezTo>
                  <a:cubicBezTo>
                    <a:pt x="4683" y="958"/>
                    <a:pt x="4671" y="922"/>
                    <a:pt x="4659" y="863"/>
                  </a:cubicBezTo>
                  <a:cubicBezTo>
                    <a:pt x="4635" y="743"/>
                    <a:pt x="4575" y="636"/>
                    <a:pt x="4623" y="517"/>
                  </a:cubicBezTo>
                  <a:cubicBezTo>
                    <a:pt x="4623" y="482"/>
                    <a:pt x="4623" y="458"/>
                    <a:pt x="4611" y="422"/>
                  </a:cubicBezTo>
                  <a:cubicBezTo>
                    <a:pt x="4516" y="303"/>
                    <a:pt x="4397" y="231"/>
                    <a:pt x="4254" y="220"/>
                  </a:cubicBezTo>
                  <a:cubicBezTo>
                    <a:pt x="4099" y="208"/>
                    <a:pt x="3980" y="160"/>
                    <a:pt x="3861" y="65"/>
                  </a:cubicBezTo>
                  <a:cubicBezTo>
                    <a:pt x="3811" y="22"/>
                    <a:pt x="3752" y="1"/>
                    <a:pt x="3688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6" name="Google Shape;186;p11"/>
            <p:cNvSpPr/>
            <p:nvPr/>
          </p:nvSpPr>
          <p:spPr>
            <a:xfrm>
              <a:off x="1906475" y="1466675"/>
              <a:ext cx="3163525" cy="2660175"/>
            </a:xfrm>
            <a:custGeom>
              <a:avLst/>
              <a:gdLst/>
              <a:ahLst/>
              <a:cxnLst/>
              <a:rect l="l" t="t" r="r" b="b"/>
              <a:pathLst>
                <a:path w="126541" h="106407" extrusionOk="0">
                  <a:moveTo>
                    <a:pt x="17169" y="1"/>
                  </a:moveTo>
                  <a:lnTo>
                    <a:pt x="16836" y="60"/>
                  </a:lnTo>
                  <a:lnTo>
                    <a:pt x="16526" y="370"/>
                  </a:lnTo>
                  <a:lnTo>
                    <a:pt x="16169" y="572"/>
                  </a:lnTo>
                  <a:lnTo>
                    <a:pt x="15812" y="786"/>
                  </a:lnTo>
                  <a:lnTo>
                    <a:pt x="15610" y="834"/>
                  </a:lnTo>
                  <a:lnTo>
                    <a:pt x="15514" y="667"/>
                  </a:lnTo>
                  <a:lnTo>
                    <a:pt x="15121" y="72"/>
                  </a:lnTo>
                  <a:lnTo>
                    <a:pt x="14455" y="334"/>
                  </a:lnTo>
                  <a:lnTo>
                    <a:pt x="13752" y="906"/>
                  </a:lnTo>
                  <a:lnTo>
                    <a:pt x="13038" y="1394"/>
                  </a:lnTo>
                  <a:lnTo>
                    <a:pt x="12324" y="1739"/>
                  </a:lnTo>
                  <a:lnTo>
                    <a:pt x="11657" y="2156"/>
                  </a:lnTo>
                  <a:lnTo>
                    <a:pt x="11383" y="2334"/>
                  </a:lnTo>
                  <a:lnTo>
                    <a:pt x="11050" y="2358"/>
                  </a:lnTo>
                  <a:lnTo>
                    <a:pt x="10728" y="2596"/>
                  </a:lnTo>
                  <a:lnTo>
                    <a:pt x="10609" y="3049"/>
                  </a:lnTo>
                  <a:lnTo>
                    <a:pt x="10466" y="3251"/>
                  </a:lnTo>
                  <a:lnTo>
                    <a:pt x="10514" y="3549"/>
                  </a:lnTo>
                  <a:lnTo>
                    <a:pt x="10633" y="3608"/>
                  </a:lnTo>
                  <a:lnTo>
                    <a:pt x="10764" y="3584"/>
                  </a:lnTo>
                  <a:lnTo>
                    <a:pt x="10990" y="3525"/>
                  </a:lnTo>
                  <a:lnTo>
                    <a:pt x="11192" y="3608"/>
                  </a:lnTo>
                  <a:lnTo>
                    <a:pt x="10966" y="3834"/>
                  </a:lnTo>
                  <a:lnTo>
                    <a:pt x="10847" y="4073"/>
                  </a:lnTo>
                  <a:lnTo>
                    <a:pt x="11121" y="4263"/>
                  </a:lnTo>
                  <a:lnTo>
                    <a:pt x="11478" y="4346"/>
                  </a:lnTo>
                  <a:lnTo>
                    <a:pt x="11669" y="4323"/>
                  </a:lnTo>
                  <a:lnTo>
                    <a:pt x="11871" y="4299"/>
                  </a:lnTo>
                  <a:lnTo>
                    <a:pt x="11990" y="4358"/>
                  </a:lnTo>
                  <a:lnTo>
                    <a:pt x="12073" y="4466"/>
                  </a:lnTo>
                  <a:lnTo>
                    <a:pt x="11621" y="4835"/>
                  </a:lnTo>
                  <a:lnTo>
                    <a:pt x="11073" y="5001"/>
                  </a:lnTo>
                  <a:lnTo>
                    <a:pt x="10383" y="4727"/>
                  </a:lnTo>
                  <a:lnTo>
                    <a:pt x="9871" y="5454"/>
                  </a:lnTo>
                  <a:lnTo>
                    <a:pt x="9597" y="4739"/>
                  </a:lnTo>
                  <a:lnTo>
                    <a:pt x="9061" y="4942"/>
                  </a:lnTo>
                  <a:lnTo>
                    <a:pt x="8228" y="5335"/>
                  </a:lnTo>
                  <a:lnTo>
                    <a:pt x="7323" y="5454"/>
                  </a:lnTo>
                  <a:lnTo>
                    <a:pt x="6656" y="5537"/>
                  </a:lnTo>
                  <a:lnTo>
                    <a:pt x="6001" y="5478"/>
                  </a:lnTo>
                  <a:lnTo>
                    <a:pt x="5537" y="5073"/>
                  </a:lnTo>
                  <a:lnTo>
                    <a:pt x="5263" y="4442"/>
                  </a:lnTo>
                  <a:lnTo>
                    <a:pt x="4954" y="5085"/>
                  </a:lnTo>
                  <a:lnTo>
                    <a:pt x="4334" y="5335"/>
                  </a:lnTo>
                  <a:lnTo>
                    <a:pt x="3822" y="5561"/>
                  </a:lnTo>
                  <a:lnTo>
                    <a:pt x="3953" y="6085"/>
                  </a:lnTo>
                  <a:lnTo>
                    <a:pt x="2858" y="6573"/>
                  </a:lnTo>
                  <a:lnTo>
                    <a:pt x="1679" y="6644"/>
                  </a:lnTo>
                  <a:lnTo>
                    <a:pt x="1536" y="6692"/>
                  </a:lnTo>
                  <a:lnTo>
                    <a:pt x="1382" y="6799"/>
                  </a:lnTo>
                  <a:lnTo>
                    <a:pt x="1215" y="6978"/>
                  </a:lnTo>
                  <a:lnTo>
                    <a:pt x="1203" y="7216"/>
                  </a:lnTo>
                  <a:lnTo>
                    <a:pt x="1358" y="7394"/>
                  </a:lnTo>
                  <a:lnTo>
                    <a:pt x="1596" y="7383"/>
                  </a:lnTo>
                  <a:lnTo>
                    <a:pt x="1751" y="7347"/>
                  </a:lnTo>
                  <a:lnTo>
                    <a:pt x="1929" y="7442"/>
                  </a:lnTo>
                  <a:lnTo>
                    <a:pt x="1203" y="7883"/>
                  </a:lnTo>
                  <a:lnTo>
                    <a:pt x="429" y="8359"/>
                  </a:lnTo>
                  <a:lnTo>
                    <a:pt x="298" y="8537"/>
                  </a:lnTo>
                  <a:lnTo>
                    <a:pt x="310" y="8776"/>
                  </a:lnTo>
                  <a:lnTo>
                    <a:pt x="524" y="9228"/>
                  </a:lnTo>
                  <a:lnTo>
                    <a:pt x="239" y="9657"/>
                  </a:lnTo>
                  <a:lnTo>
                    <a:pt x="120" y="9847"/>
                  </a:lnTo>
                  <a:lnTo>
                    <a:pt x="60" y="10097"/>
                  </a:lnTo>
                  <a:lnTo>
                    <a:pt x="1" y="10454"/>
                  </a:lnTo>
                  <a:lnTo>
                    <a:pt x="155" y="10740"/>
                  </a:lnTo>
                  <a:lnTo>
                    <a:pt x="393" y="10692"/>
                  </a:lnTo>
                  <a:lnTo>
                    <a:pt x="584" y="10478"/>
                  </a:lnTo>
                  <a:lnTo>
                    <a:pt x="965" y="10264"/>
                  </a:lnTo>
                  <a:lnTo>
                    <a:pt x="1370" y="10300"/>
                  </a:lnTo>
                  <a:lnTo>
                    <a:pt x="1489" y="10538"/>
                  </a:lnTo>
                  <a:lnTo>
                    <a:pt x="1370" y="10800"/>
                  </a:lnTo>
                  <a:lnTo>
                    <a:pt x="1465" y="11097"/>
                  </a:lnTo>
                  <a:lnTo>
                    <a:pt x="1656" y="11347"/>
                  </a:lnTo>
                  <a:lnTo>
                    <a:pt x="1798" y="11526"/>
                  </a:lnTo>
                  <a:lnTo>
                    <a:pt x="1703" y="11740"/>
                  </a:lnTo>
                  <a:lnTo>
                    <a:pt x="1441" y="12097"/>
                  </a:lnTo>
                  <a:lnTo>
                    <a:pt x="1620" y="12502"/>
                  </a:lnTo>
                  <a:lnTo>
                    <a:pt x="2001" y="12586"/>
                  </a:lnTo>
                  <a:lnTo>
                    <a:pt x="2263" y="12300"/>
                  </a:lnTo>
                  <a:lnTo>
                    <a:pt x="2727" y="12181"/>
                  </a:lnTo>
                  <a:lnTo>
                    <a:pt x="3096" y="12466"/>
                  </a:lnTo>
                  <a:lnTo>
                    <a:pt x="3132" y="12752"/>
                  </a:lnTo>
                  <a:lnTo>
                    <a:pt x="2858" y="12895"/>
                  </a:lnTo>
                  <a:lnTo>
                    <a:pt x="2120" y="13812"/>
                  </a:lnTo>
                  <a:cubicBezTo>
                    <a:pt x="2009" y="14651"/>
                    <a:pt x="2082" y="15537"/>
                    <a:pt x="2508" y="15537"/>
                  </a:cubicBezTo>
                  <a:cubicBezTo>
                    <a:pt x="2722" y="15537"/>
                    <a:pt x="3026" y="15311"/>
                    <a:pt x="3441" y="14741"/>
                  </a:cubicBezTo>
                  <a:lnTo>
                    <a:pt x="4180" y="14669"/>
                  </a:lnTo>
                  <a:lnTo>
                    <a:pt x="4227" y="14645"/>
                  </a:lnTo>
                  <a:lnTo>
                    <a:pt x="4287" y="14586"/>
                  </a:lnTo>
                  <a:lnTo>
                    <a:pt x="4501" y="14360"/>
                  </a:lnTo>
                  <a:lnTo>
                    <a:pt x="4763" y="14467"/>
                  </a:lnTo>
                  <a:lnTo>
                    <a:pt x="4918" y="14800"/>
                  </a:lnTo>
                  <a:lnTo>
                    <a:pt x="4704" y="15122"/>
                  </a:lnTo>
                  <a:lnTo>
                    <a:pt x="4453" y="15312"/>
                  </a:lnTo>
                  <a:lnTo>
                    <a:pt x="4358" y="15610"/>
                  </a:lnTo>
                  <a:lnTo>
                    <a:pt x="4299" y="16086"/>
                  </a:lnTo>
                  <a:lnTo>
                    <a:pt x="3918" y="16431"/>
                  </a:lnTo>
                  <a:lnTo>
                    <a:pt x="3572" y="16800"/>
                  </a:lnTo>
                  <a:lnTo>
                    <a:pt x="3572" y="17336"/>
                  </a:lnTo>
                  <a:lnTo>
                    <a:pt x="3918" y="17646"/>
                  </a:lnTo>
                  <a:lnTo>
                    <a:pt x="4406" y="17705"/>
                  </a:lnTo>
                  <a:lnTo>
                    <a:pt x="4823" y="17598"/>
                  </a:lnTo>
                  <a:lnTo>
                    <a:pt x="5275" y="17646"/>
                  </a:lnTo>
                  <a:lnTo>
                    <a:pt x="4930" y="18170"/>
                  </a:lnTo>
                  <a:lnTo>
                    <a:pt x="4358" y="18432"/>
                  </a:lnTo>
                  <a:lnTo>
                    <a:pt x="3870" y="18634"/>
                  </a:lnTo>
                  <a:lnTo>
                    <a:pt x="3703" y="19110"/>
                  </a:lnTo>
                  <a:lnTo>
                    <a:pt x="4025" y="19467"/>
                  </a:lnTo>
                  <a:lnTo>
                    <a:pt x="4561" y="19408"/>
                  </a:lnTo>
                  <a:lnTo>
                    <a:pt x="4870" y="19348"/>
                  </a:lnTo>
                  <a:lnTo>
                    <a:pt x="5108" y="19491"/>
                  </a:lnTo>
                  <a:lnTo>
                    <a:pt x="5013" y="19789"/>
                  </a:lnTo>
                  <a:lnTo>
                    <a:pt x="4704" y="19967"/>
                  </a:lnTo>
                  <a:lnTo>
                    <a:pt x="4537" y="20027"/>
                  </a:lnTo>
                  <a:lnTo>
                    <a:pt x="4382" y="20086"/>
                  </a:lnTo>
                  <a:lnTo>
                    <a:pt x="3608" y="20896"/>
                  </a:lnTo>
                  <a:lnTo>
                    <a:pt x="2906" y="21765"/>
                  </a:lnTo>
                  <a:lnTo>
                    <a:pt x="2846" y="21980"/>
                  </a:lnTo>
                  <a:lnTo>
                    <a:pt x="2906" y="22230"/>
                  </a:lnTo>
                  <a:lnTo>
                    <a:pt x="2965" y="22813"/>
                  </a:lnTo>
                  <a:lnTo>
                    <a:pt x="2858" y="23396"/>
                  </a:lnTo>
                  <a:lnTo>
                    <a:pt x="2858" y="24051"/>
                  </a:lnTo>
                  <a:lnTo>
                    <a:pt x="3525" y="24111"/>
                  </a:lnTo>
                  <a:lnTo>
                    <a:pt x="4418" y="23623"/>
                  </a:lnTo>
                  <a:lnTo>
                    <a:pt x="5073" y="22873"/>
                  </a:lnTo>
                  <a:lnTo>
                    <a:pt x="5406" y="22587"/>
                  </a:lnTo>
                  <a:lnTo>
                    <a:pt x="5823" y="22420"/>
                  </a:lnTo>
                  <a:lnTo>
                    <a:pt x="7740" y="22277"/>
                  </a:lnTo>
                  <a:lnTo>
                    <a:pt x="9597" y="21777"/>
                  </a:lnTo>
                  <a:lnTo>
                    <a:pt x="9978" y="21753"/>
                  </a:lnTo>
                  <a:lnTo>
                    <a:pt x="10157" y="22158"/>
                  </a:lnTo>
                  <a:lnTo>
                    <a:pt x="10252" y="22575"/>
                  </a:lnTo>
                  <a:lnTo>
                    <a:pt x="10669" y="22730"/>
                  </a:lnTo>
                  <a:lnTo>
                    <a:pt x="11109" y="22992"/>
                  </a:lnTo>
                  <a:lnTo>
                    <a:pt x="10990" y="23480"/>
                  </a:lnTo>
                  <a:lnTo>
                    <a:pt x="10764" y="23646"/>
                  </a:lnTo>
                  <a:lnTo>
                    <a:pt x="10514" y="23754"/>
                  </a:lnTo>
                  <a:lnTo>
                    <a:pt x="10026" y="24146"/>
                  </a:lnTo>
                  <a:lnTo>
                    <a:pt x="9716" y="24682"/>
                  </a:lnTo>
                  <a:lnTo>
                    <a:pt x="9787" y="25028"/>
                  </a:lnTo>
                  <a:lnTo>
                    <a:pt x="10145" y="25159"/>
                  </a:lnTo>
                  <a:lnTo>
                    <a:pt x="10228" y="25266"/>
                  </a:lnTo>
                  <a:lnTo>
                    <a:pt x="10180" y="25397"/>
                  </a:lnTo>
                  <a:lnTo>
                    <a:pt x="10061" y="25849"/>
                  </a:lnTo>
                  <a:lnTo>
                    <a:pt x="10311" y="26171"/>
                  </a:lnTo>
                  <a:lnTo>
                    <a:pt x="10847" y="26194"/>
                  </a:lnTo>
                  <a:lnTo>
                    <a:pt x="11359" y="25932"/>
                  </a:lnTo>
                  <a:lnTo>
                    <a:pt x="12300" y="25325"/>
                  </a:lnTo>
                  <a:lnTo>
                    <a:pt x="13407" y="25492"/>
                  </a:lnTo>
                  <a:lnTo>
                    <a:pt x="13705" y="25540"/>
                  </a:lnTo>
                  <a:lnTo>
                    <a:pt x="14002" y="25432"/>
                  </a:lnTo>
                  <a:lnTo>
                    <a:pt x="14479" y="25301"/>
                  </a:lnTo>
                  <a:lnTo>
                    <a:pt x="14895" y="25575"/>
                  </a:lnTo>
                  <a:lnTo>
                    <a:pt x="15705" y="26171"/>
                  </a:lnTo>
                  <a:lnTo>
                    <a:pt x="16717" y="26218"/>
                  </a:lnTo>
                  <a:lnTo>
                    <a:pt x="17026" y="26194"/>
                  </a:lnTo>
                  <a:lnTo>
                    <a:pt x="17312" y="26349"/>
                  </a:lnTo>
                  <a:lnTo>
                    <a:pt x="17967" y="26635"/>
                  </a:lnTo>
                  <a:lnTo>
                    <a:pt x="18598" y="26337"/>
                  </a:lnTo>
                  <a:lnTo>
                    <a:pt x="18931" y="26147"/>
                  </a:lnTo>
                  <a:lnTo>
                    <a:pt x="19301" y="26075"/>
                  </a:lnTo>
                  <a:lnTo>
                    <a:pt x="19932" y="25897"/>
                  </a:lnTo>
                  <a:lnTo>
                    <a:pt x="20098" y="25266"/>
                  </a:lnTo>
                  <a:lnTo>
                    <a:pt x="20229" y="24849"/>
                  </a:lnTo>
                  <a:lnTo>
                    <a:pt x="20479" y="24766"/>
                  </a:lnTo>
                  <a:lnTo>
                    <a:pt x="21503" y="25063"/>
                  </a:lnTo>
                  <a:lnTo>
                    <a:pt x="22527" y="25004"/>
                  </a:lnTo>
                  <a:lnTo>
                    <a:pt x="23468" y="25218"/>
                  </a:lnTo>
                  <a:lnTo>
                    <a:pt x="24230" y="24658"/>
                  </a:lnTo>
                  <a:lnTo>
                    <a:pt x="24337" y="24599"/>
                  </a:lnTo>
                  <a:lnTo>
                    <a:pt x="24480" y="24551"/>
                  </a:lnTo>
                  <a:lnTo>
                    <a:pt x="24611" y="25397"/>
                  </a:lnTo>
                  <a:lnTo>
                    <a:pt x="25468" y="25504"/>
                  </a:lnTo>
                  <a:lnTo>
                    <a:pt x="25778" y="25480"/>
                  </a:lnTo>
                  <a:lnTo>
                    <a:pt x="26087" y="25420"/>
                  </a:lnTo>
                  <a:lnTo>
                    <a:pt x="26373" y="25420"/>
                  </a:lnTo>
                  <a:lnTo>
                    <a:pt x="26480" y="25659"/>
                  </a:lnTo>
                  <a:lnTo>
                    <a:pt x="26563" y="26802"/>
                  </a:lnTo>
                  <a:lnTo>
                    <a:pt x="26361" y="27980"/>
                  </a:lnTo>
                  <a:lnTo>
                    <a:pt x="26337" y="29016"/>
                  </a:lnTo>
                  <a:lnTo>
                    <a:pt x="27135" y="29373"/>
                  </a:lnTo>
                  <a:lnTo>
                    <a:pt x="28468" y="29409"/>
                  </a:lnTo>
                  <a:lnTo>
                    <a:pt x="29492" y="30254"/>
                  </a:lnTo>
                  <a:lnTo>
                    <a:pt x="29719" y="30802"/>
                  </a:lnTo>
                  <a:lnTo>
                    <a:pt x="29457" y="31290"/>
                  </a:lnTo>
                  <a:lnTo>
                    <a:pt x="28897" y="31921"/>
                  </a:lnTo>
                  <a:lnTo>
                    <a:pt x="28564" y="32683"/>
                  </a:lnTo>
                  <a:lnTo>
                    <a:pt x="28445" y="32993"/>
                  </a:lnTo>
                  <a:lnTo>
                    <a:pt x="28230" y="33195"/>
                  </a:lnTo>
                  <a:lnTo>
                    <a:pt x="27564" y="33707"/>
                  </a:lnTo>
                  <a:lnTo>
                    <a:pt x="26992" y="34314"/>
                  </a:lnTo>
                  <a:lnTo>
                    <a:pt x="26694" y="34553"/>
                  </a:lnTo>
                  <a:lnTo>
                    <a:pt x="26361" y="34731"/>
                  </a:lnTo>
                  <a:lnTo>
                    <a:pt x="25111" y="35160"/>
                  </a:lnTo>
                  <a:lnTo>
                    <a:pt x="24111" y="36041"/>
                  </a:lnTo>
                  <a:lnTo>
                    <a:pt x="23801" y="36267"/>
                  </a:lnTo>
                  <a:lnTo>
                    <a:pt x="23515" y="36577"/>
                  </a:lnTo>
                  <a:lnTo>
                    <a:pt x="23099" y="37529"/>
                  </a:lnTo>
                  <a:lnTo>
                    <a:pt x="22099" y="37624"/>
                  </a:lnTo>
                  <a:lnTo>
                    <a:pt x="21789" y="37708"/>
                  </a:lnTo>
                  <a:lnTo>
                    <a:pt x="21849" y="37982"/>
                  </a:lnTo>
                  <a:lnTo>
                    <a:pt x="22265" y="38970"/>
                  </a:lnTo>
                  <a:lnTo>
                    <a:pt x="22682" y="39958"/>
                  </a:lnTo>
                  <a:lnTo>
                    <a:pt x="22789" y="40137"/>
                  </a:lnTo>
                  <a:lnTo>
                    <a:pt x="22741" y="40339"/>
                  </a:lnTo>
                  <a:lnTo>
                    <a:pt x="22503" y="40970"/>
                  </a:lnTo>
                  <a:lnTo>
                    <a:pt x="22563" y="41625"/>
                  </a:lnTo>
                  <a:lnTo>
                    <a:pt x="22741" y="42589"/>
                  </a:lnTo>
                  <a:lnTo>
                    <a:pt x="22551" y="43554"/>
                  </a:lnTo>
                  <a:lnTo>
                    <a:pt x="22515" y="43816"/>
                  </a:lnTo>
                  <a:lnTo>
                    <a:pt x="22646" y="44078"/>
                  </a:lnTo>
                  <a:lnTo>
                    <a:pt x="22801" y="44542"/>
                  </a:lnTo>
                  <a:lnTo>
                    <a:pt x="22527" y="44923"/>
                  </a:lnTo>
                  <a:lnTo>
                    <a:pt x="22230" y="45399"/>
                  </a:lnTo>
                  <a:lnTo>
                    <a:pt x="22265" y="45959"/>
                  </a:lnTo>
                  <a:lnTo>
                    <a:pt x="22349" y="46673"/>
                  </a:lnTo>
                  <a:lnTo>
                    <a:pt x="22075" y="47387"/>
                  </a:lnTo>
                  <a:lnTo>
                    <a:pt x="21563" y="47923"/>
                  </a:lnTo>
                  <a:lnTo>
                    <a:pt x="20896" y="48173"/>
                  </a:lnTo>
                  <a:lnTo>
                    <a:pt x="20658" y="48233"/>
                  </a:lnTo>
                  <a:lnTo>
                    <a:pt x="20432" y="48340"/>
                  </a:lnTo>
                  <a:lnTo>
                    <a:pt x="20063" y="48578"/>
                  </a:lnTo>
                  <a:lnTo>
                    <a:pt x="19944" y="48935"/>
                  </a:lnTo>
                  <a:lnTo>
                    <a:pt x="20039" y="49542"/>
                  </a:lnTo>
                  <a:lnTo>
                    <a:pt x="20372" y="50019"/>
                  </a:lnTo>
                  <a:lnTo>
                    <a:pt x="20729" y="50304"/>
                  </a:lnTo>
                  <a:lnTo>
                    <a:pt x="20920" y="50685"/>
                  </a:lnTo>
                  <a:lnTo>
                    <a:pt x="21027" y="52400"/>
                  </a:lnTo>
                  <a:lnTo>
                    <a:pt x="20301" y="53948"/>
                  </a:lnTo>
                  <a:lnTo>
                    <a:pt x="20015" y="54424"/>
                  </a:lnTo>
                  <a:lnTo>
                    <a:pt x="19836" y="54948"/>
                  </a:lnTo>
                  <a:lnTo>
                    <a:pt x="19372" y="55924"/>
                  </a:lnTo>
                  <a:lnTo>
                    <a:pt x="18277" y="55996"/>
                  </a:lnTo>
                  <a:lnTo>
                    <a:pt x="17515" y="55865"/>
                  </a:lnTo>
                  <a:lnTo>
                    <a:pt x="16776" y="55877"/>
                  </a:lnTo>
                  <a:lnTo>
                    <a:pt x="15622" y="55996"/>
                  </a:lnTo>
                  <a:lnTo>
                    <a:pt x="14526" y="55746"/>
                  </a:lnTo>
                  <a:lnTo>
                    <a:pt x="14312" y="55698"/>
                  </a:lnTo>
                  <a:lnTo>
                    <a:pt x="14157" y="55805"/>
                  </a:lnTo>
                  <a:lnTo>
                    <a:pt x="14109" y="55972"/>
                  </a:lnTo>
                  <a:lnTo>
                    <a:pt x="14181" y="56139"/>
                  </a:lnTo>
                  <a:lnTo>
                    <a:pt x="14526" y="56770"/>
                  </a:lnTo>
                  <a:lnTo>
                    <a:pt x="14955" y="57365"/>
                  </a:lnTo>
                  <a:lnTo>
                    <a:pt x="15205" y="57651"/>
                  </a:lnTo>
                  <a:lnTo>
                    <a:pt x="15241" y="58020"/>
                  </a:lnTo>
                  <a:lnTo>
                    <a:pt x="15252" y="58436"/>
                  </a:lnTo>
                  <a:lnTo>
                    <a:pt x="15586" y="58675"/>
                  </a:lnTo>
                  <a:lnTo>
                    <a:pt x="16003" y="58996"/>
                  </a:lnTo>
                  <a:lnTo>
                    <a:pt x="15943" y="59544"/>
                  </a:lnTo>
                  <a:lnTo>
                    <a:pt x="15836" y="59960"/>
                  </a:lnTo>
                  <a:lnTo>
                    <a:pt x="16003" y="60341"/>
                  </a:lnTo>
                  <a:lnTo>
                    <a:pt x="16491" y="61020"/>
                  </a:lnTo>
                  <a:lnTo>
                    <a:pt x="16634" y="61818"/>
                  </a:lnTo>
                  <a:lnTo>
                    <a:pt x="16788" y="62306"/>
                  </a:lnTo>
                  <a:lnTo>
                    <a:pt x="17169" y="62651"/>
                  </a:lnTo>
                  <a:lnTo>
                    <a:pt x="17431" y="62818"/>
                  </a:lnTo>
                  <a:lnTo>
                    <a:pt x="17550" y="63104"/>
                  </a:lnTo>
                  <a:lnTo>
                    <a:pt x="17765" y="63592"/>
                  </a:lnTo>
                  <a:lnTo>
                    <a:pt x="18312" y="63568"/>
                  </a:lnTo>
                  <a:lnTo>
                    <a:pt x="18848" y="63604"/>
                  </a:lnTo>
                  <a:lnTo>
                    <a:pt x="19348" y="64128"/>
                  </a:lnTo>
                  <a:lnTo>
                    <a:pt x="19467" y="64794"/>
                  </a:lnTo>
                  <a:lnTo>
                    <a:pt x="19146" y="65378"/>
                  </a:lnTo>
                  <a:lnTo>
                    <a:pt x="18562" y="66009"/>
                  </a:lnTo>
                  <a:lnTo>
                    <a:pt x="18622" y="66878"/>
                  </a:lnTo>
                  <a:lnTo>
                    <a:pt x="18622" y="67021"/>
                  </a:lnTo>
                  <a:lnTo>
                    <a:pt x="18467" y="67140"/>
                  </a:lnTo>
                  <a:lnTo>
                    <a:pt x="17503" y="67759"/>
                  </a:lnTo>
                  <a:lnTo>
                    <a:pt x="16610" y="68485"/>
                  </a:lnTo>
                  <a:lnTo>
                    <a:pt x="16086" y="68950"/>
                  </a:lnTo>
                  <a:lnTo>
                    <a:pt x="15907" y="69545"/>
                  </a:lnTo>
                  <a:lnTo>
                    <a:pt x="15848" y="70378"/>
                  </a:lnTo>
                  <a:lnTo>
                    <a:pt x="15514" y="71105"/>
                  </a:lnTo>
                  <a:lnTo>
                    <a:pt x="15229" y="71724"/>
                  </a:lnTo>
                  <a:lnTo>
                    <a:pt x="15300" y="72414"/>
                  </a:lnTo>
                  <a:lnTo>
                    <a:pt x="16288" y="74010"/>
                  </a:lnTo>
                  <a:lnTo>
                    <a:pt x="17038" y="75736"/>
                  </a:lnTo>
                  <a:lnTo>
                    <a:pt x="17431" y="76153"/>
                  </a:lnTo>
                  <a:lnTo>
                    <a:pt x="18027" y="76093"/>
                  </a:lnTo>
                  <a:lnTo>
                    <a:pt x="18789" y="75927"/>
                  </a:lnTo>
                  <a:lnTo>
                    <a:pt x="19039" y="76677"/>
                  </a:lnTo>
                  <a:lnTo>
                    <a:pt x="19039" y="77034"/>
                  </a:lnTo>
                  <a:lnTo>
                    <a:pt x="18801" y="77248"/>
                  </a:lnTo>
                  <a:lnTo>
                    <a:pt x="18586" y="77415"/>
                  </a:lnTo>
                  <a:lnTo>
                    <a:pt x="18503" y="77665"/>
                  </a:lnTo>
                  <a:lnTo>
                    <a:pt x="18134" y="78177"/>
                  </a:lnTo>
                  <a:lnTo>
                    <a:pt x="17479" y="78082"/>
                  </a:lnTo>
                  <a:lnTo>
                    <a:pt x="17086" y="77927"/>
                  </a:lnTo>
                  <a:lnTo>
                    <a:pt x="16741" y="78106"/>
                  </a:lnTo>
                  <a:lnTo>
                    <a:pt x="16467" y="78379"/>
                  </a:lnTo>
                  <a:lnTo>
                    <a:pt x="16086" y="78320"/>
                  </a:lnTo>
                  <a:lnTo>
                    <a:pt x="15657" y="78296"/>
                  </a:lnTo>
                  <a:lnTo>
                    <a:pt x="15407" y="78713"/>
                  </a:lnTo>
                  <a:lnTo>
                    <a:pt x="14943" y="80058"/>
                  </a:lnTo>
                  <a:lnTo>
                    <a:pt x="14026" y="81177"/>
                  </a:lnTo>
                  <a:lnTo>
                    <a:pt x="13288" y="81749"/>
                  </a:lnTo>
                  <a:lnTo>
                    <a:pt x="12835" y="82547"/>
                  </a:lnTo>
                  <a:lnTo>
                    <a:pt x="12550" y="83392"/>
                  </a:lnTo>
                  <a:lnTo>
                    <a:pt x="12085" y="84154"/>
                  </a:lnTo>
                  <a:lnTo>
                    <a:pt x="11978" y="84368"/>
                  </a:lnTo>
                  <a:lnTo>
                    <a:pt x="12038" y="84606"/>
                  </a:lnTo>
                  <a:lnTo>
                    <a:pt x="12574" y="85987"/>
                  </a:lnTo>
                  <a:lnTo>
                    <a:pt x="12514" y="87464"/>
                  </a:lnTo>
                  <a:lnTo>
                    <a:pt x="12562" y="88369"/>
                  </a:lnTo>
                  <a:lnTo>
                    <a:pt x="12895" y="89202"/>
                  </a:lnTo>
                  <a:lnTo>
                    <a:pt x="13228" y="89274"/>
                  </a:lnTo>
                  <a:lnTo>
                    <a:pt x="13609" y="89035"/>
                  </a:lnTo>
                  <a:lnTo>
                    <a:pt x="14871" y="89190"/>
                  </a:lnTo>
                  <a:lnTo>
                    <a:pt x="16134" y="89202"/>
                  </a:lnTo>
                  <a:lnTo>
                    <a:pt x="17146" y="89345"/>
                  </a:lnTo>
                  <a:lnTo>
                    <a:pt x="18027" y="89809"/>
                  </a:lnTo>
                  <a:lnTo>
                    <a:pt x="18848" y="90286"/>
                  </a:lnTo>
                  <a:lnTo>
                    <a:pt x="19682" y="90738"/>
                  </a:lnTo>
                  <a:lnTo>
                    <a:pt x="20634" y="91298"/>
                  </a:lnTo>
                  <a:lnTo>
                    <a:pt x="21503" y="91988"/>
                  </a:lnTo>
                  <a:lnTo>
                    <a:pt x="22980" y="93607"/>
                  </a:lnTo>
                  <a:lnTo>
                    <a:pt x="24277" y="95358"/>
                  </a:lnTo>
                  <a:lnTo>
                    <a:pt x="24087" y="95417"/>
                  </a:lnTo>
                  <a:lnTo>
                    <a:pt x="23884" y="95501"/>
                  </a:lnTo>
                  <a:lnTo>
                    <a:pt x="23325" y="95703"/>
                  </a:lnTo>
                  <a:lnTo>
                    <a:pt x="23099" y="96251"/>
                  </a:lnTo>
                  <a:lnTo>
                    <a:pt x="23456" y="97346"/>
                  </a:lnTo>
                  <a:lnTo>
                    <a:pt x="24218" y="97620"/>
                  </a:lnTo>
                  <a:lnTo>
                    <a:pt x="24861" y="97798"/>
                  </a:lnTo>
                  <a:lnTo>
                    <a:pt x="25373" y="98191"/>
                  </a:lnTo>
                  <a:lnTo>
                    <a:pt x="25528" y="98477"/>
                  </a:lnTo>
                  <a:lnTo>
                    <a:pt x="25254" y="98596"/>
                  </a:lnTo>
                  <a:lnTo>
                    <a:pt x="24682" y="98858"/>
                  </a:lnTo>
                  <a:lnTo>
                    <a:pt x="24801" y="99465"/>
                  </a:lnTo>
                  <a:lnTo>
                    <a:pt x="25004" y="99989"/>
                  </a:lnTo>
                  <a:lnTo>
                    <a:pt x="25230" y="100513"/>
                  </a:lnTo>
                  <a:lnTo>
                    <a:pt x="26182" y="102025"/>
                  </a:lnTo>
                  <a:lnTo>
                    <a:pt x="27087" y="103573"/>
                  </a:lnTo>
                  <a:lnTo>
                    <a:pt x="27278" y="103752"/>
                  </a:lnTo>
                  <a:lnTo>
                    <a:pt x="27575" y="103811"/>
                  </a:lnTo>
                  <a:lnTo>
                    <a:pt x="28468" y="104073"/>
                  </a:lnTo>
                  <a:lnTo>
                    <a:pt x="29147" y="104704"/>
                  </a:lnTo>
                  <a:lnTo>
                    <a:pt x="29445" y="104990"/>
                  </a:lnTo>
                  <a:lnTo>
                    <a:pt x="29778" y="105228"/>
                  </a:lnTo>
                  <a:lnTo>
                    <a:pt x="30671" y="105704"/>
                  </a:lnTo>
                  <a:lnTo>
                    <a:pt x="31588" y="106133"/>
                  </a:lnTo>
                  <a:lnTo>
                    <a:pt x="32517" y="106407"/>
                  </a:lnTo>
                  <a:lnTo>
                    <a:pt x="33469" y="106180"/>
                  </a:lnTo>
                  <a:lnTo>
                    <a:pt x="33814" y="105597"/>
                  </a:lnTo>
                  <a:lnTo>
                    <a:pt x="33695" y="104871"/>
                  </a:lnTo>
                  <a:lnTo>
                    <a:pt x="33826" y="104383"/>
                  </a:lnTo>
                  <a:lnTo>
                    <a:pt x="34338" y="104311"/>
                  </a:lnTo>
                  <a:lnTo>
                    <a:pt x="34779" y="104275"/>
                  </a:lnTo>
                  <a:lnTo>
                    <a:pt x="35005" y="103918"/>
                  </a:lnTo>
                  <a:lnTo>
                    <a:pt x="35898" y="102716"/>
                  </a:lnTo>
                  <a:lnTo>
                    <a:pt x="36767" y="101477"/>
                  </a:lnTo>
                  <a:lnTo>
                    <a:pt x="36827" y="101406"/>
                  </a:lnTo>
                  <a:lnTo>
                    <a:pt x="36910" y="101346"/>
                  </a:lnTo>
                  <a:lnTo>
                    <a:pt x="38684" y="100692"/>
                  </a:lnTo>
                  <a:lnTo>
                    <a:pt x="40470" y="100037"/>
                  </a:lnTo>
                  <a:lnTo>
                    <a:pt x="40910" y="99989"/>
                  </a:lnTo>
                  <a:lnTo>
                    <a:pt x="41410" y="100156"/>
                  </a:lnTo>
                  <a:lnTo>
                    <a:pt x="42315" y="100346"/>
                  </a:lnTo>
                  <a:lnTo>
                    <a:pt x="43149" y="100072"/>
                  </a:lnTo>
                  <a:lnTo>
                    <a:pt x="44387" y="99037"/>
                  </a:lnTo>
                  <a:lnTo>
                    <a:pt x="45482" y="97870"/>
                  </a:lnTo>
                  <a:lnTo>
                    <a:pt x="45852" y="97548"/>
                  </a:lnTo>
                  <a:lnTo>
                    <a:pt x="46304" y="97477"/>
                  </a:lnTo>
                  <a:lnTo>
                    <a:pt x="47447" y="97596"/>
                  </a:lnTo>
                  <a:lnTo>
                    <a:pt x="48578" y="97477"/>
                  </a:lnTo>
                  <a:lnTo>
                    <a:pt x="50162" y="97239"/>
                  </a:lnTo>
                  <a:lnTo>
                    <a:pt x="51745" y="97239"/>
                  </a:lnTo>
                  <a:lnTo>
                    <a:pt x="53031" y="97358"/>
                  </a:lnTo>
                  <a:lnTo>
                    <a:pt x="54353" y="97346"/>
                  </a:lnTo>
                  <a:lnTo>
                    <a:pt x="54603" y="97405"/>
                  </a:lnTo>
                  <a:lnTo>
                    <a:pt x="54841" y="97548"/>
                  </a:lnTo>
                  <a:lnTo>
                    <a:pt x="55972" y="97965"/>
                  </a:lnTo>
                  <a:lnTo>
                    <a:pt x="57162" y="97846"/>
                  </a:lnTo>
                  <a:lnTo>
                    <a:pt x="58294" y="97525"/>
                  </a:lnTo>
                  <a:lnTo>
                    <a:pt x="59472" y="97477"/>
                  </a:lnTo>
                  <a:lnTo>
                    <a:pt x="60639" y="97489"/>
                  </a:lnTo>
                  <a:lnTo>
                    <a:pt x="61794" y="97477"/>
                  </a:lnTo>
                  <a:lnTo>
                    <a:pt x="62306" y="97525"/>
                  </a:lnTo>
                  <a:lnTo>
                    <a:pt x="62782" y="97727"/>
                  </a:lnTo>
                  <a:lnTo>
                    <a:pt x="63413" y="98060"/>
                  </a:lnTo>
                  <a:lnTo>
                    <a:pt x="64104" y="98275"/>
                  </a:lnTo>
                  <a:lnTo>
                    <a:pt x="64997" y="98096"/>
                  </a:lnTo>
                  <a:lnTo>
                    <a:pt x="65735" y="97227"/>
                  </a:lnTo>
                  <a:lnTo>
                    <a:pt x="66485" y="96358"/>
                  </a:lnTo>
                  <a:lnTo>
                    <a:pt x="67580" y="96358"/>
                  </a:lnTo>
                  <a:lnTo>
                    <a:pt x="67854" y="96417"/>
                  </a:lnTo>
                  <a:lnTo>
                    <a:pt x="68116" y="96346"/>
                  </a:lnTo>
                  <a:lnTo>
                    <a:pt x="68688" y="96191"/>
                  </a:lnTo>
                  <a:lnTo>
                    <a:pt x="69247" y="96382"/>
                  </a:lnTo>
                  <a:lnTo>
                    <a:pt x="69771" y="96774"/>
                  </a:lnTo>
                  <a:lnTo>
                    <a:pt x="70188" y="97286"/>
                  </a:lnTo>
                  <a:lnTo>
                    <a:pt x="70914" y="97775"/>
                  </a:lnTo>
                  <a:lnTo>
                    <a:pt x="71605" y="97298"/>
                  </a:lnTo>
                  <a:lnTo>
                    <a:pt x="72391" y="96489"/>
                  </a:lnTo>
                  <a:lnTo>
                    <a:pt x="72903" y="95489"/>
                  </a:lnTo>
                  <a:lnTo>
                    <a:pt x="72962" y="95346"/>
                  </a:lnTo>
                  <a:lnTo>
                    <a:pt x="73057" y="95262"/>
                  </a:lnTo>
                  <a:lnTo>
                    <a:pt x="73795" y="94667"/>
                  </a:lnTo>
                  <a:lnTo>
                    <a:pt x="73986" y="93738"/>
                  </a:lnTo>
                  <a:lnTo>
                    <a:pt x="74117" y="93250"/>
                  </a:lnTo>
                  <a:lnTo>
                    <a:pt x="74427" y="92822"/>
                  </a:lnTo>
                  <a:lnTo>
                    <a:pt x="74700" y="92464"/>
                  </a:lnTo>
                  <a:lnTo>
                    <a:pt x="74748" y="92060"/>
                  </a:lnTo>
                  <a:lnTo>
                    <a:pt x="75200" y="90583"/>
                  </a:lnTo>
                  <a:lnTo>
                    <a:pt x="76308" y="89547"/>
                  </a:lnTo>
                  <a:lnTo>
                    <a:pt x="77582" y="88619"/>
                  </a:lnTo>
                  <a:lnTo>
                    <a:pt x="78796" y="87488"/>
                  </a:lnTo>
                  <a:lnTo>
                    <a:pt x="78868" y="87428"/>
                  </a:lnTo>
                  <a:lnTo>
                    <a:pt x="78975" y="87369"/>
                  </a:lnTo>
                  <a:lnTo>
                    <a:pt x="81201" y="86476"/>
                  </a:lnTo>
                  <a:lnTo>
                    <a:pt x="83582" y="86237"/>
                  </a:lnTo>
                  <a:lnTo>
                    <a:pt x="83856" y="86297"/>
                  </a:lnTo>
                  <a:lnTo>
                    <a:pt x="84071" y="86464"/>
                  </a:lnTo>
                  <a:lnTo>
                    <a:pt x="84428" y="86654"/>
                  </a:lnTo>
                  <a:lnTo>
                    <a:pt x="84785" y="86595"/>
                  </a:lnTo>
                  <a:lnTo>
                    <a:pt x="85499" y="86333"/>
                  </a:lnTo>
                  <a:lnTo>
                    <a:pt x="86249" y="86166"/>
                  </a:lnTo>
                  <a:lnTo>
                    <a:pt x="86690" y="86095"/>
                  </a:lnTo>
                  <a:lnTo>
                    <a:pt x="86976" y="85749"/>
                  </a:lnTo>
                  <a:lnTo>
                    <a:pt x="86773" y="85404"/>
                  </a:lnTo>
                  <a:lnTo>
                    <a:pt x="86368" y="85273"/>
                  </a:lnTo>
                  <a:lnTo>
                    <a:pt x="85821" y="84904"/>
                  </a:lnTo>
                  <a:lnTo>
                    <a:pt x="85523" y="84416"/>
                  </a:lnTo>
                  <a:lnTo>
                    <a:pt x="85678" y="83713"/>
                  </a:lnTo>
                  <a:lnTo>
                    <a:pt x="86011" y="83249"/>
                  </a:lnTo>
                  <a:lnTo>
                    <a:pt x="86535" y="82713"/>
                  </a:lnTo>
                  <a:lnTo>
                    <a:pt x="86571" y="82046"/>
                  </a:lnTo>
                  <a:lnTo>
                    <a:pt x="86690" y="81558"/>
                  </a:lnTo>
                  <a:lnTo>
                    <a:pt x="86976" y="81177"/>
                  </a:lnTo>
                  <a:lnTo>
                    <a:pt x="87333" y="80606"/>
                  </a:lnTo>
                  <a:lnTo>
                    <a:pt x="87452" y="79927"/>
                  </a:lnTo>
                  <a:lnTo>
                    <a:pt x="87619" y="78725"/>
                  </a:lnTo>
                  <a:lnTo>
                    <a:pt x="88559" y="77927"/>
                  </a:lnTo>
                  <a:lnTo>
                    <a:pt x="88857" y="77701"/>
                  </a:lnTo>
                  <a:lnTo>
                    <a:pt x="88869" y="77248"/>
                  </a:lnTo>
                  <a:lnTo>
                    <a:pt x="88821" y="76451"/>
                  </a:lnTo>
                  <a:lnTo>
                    <a:pt x="89416" y="75879"/>
                  </a:lnTo>
                  <a:lnTo>
                    <a:pt x="90059" y="75498"/>
                  </a:lnTo>
                  <a:lnTo>
                    <a:pt x="90369" y="74796"/>
                  </a:lnTo>
                  <a:lnTo>
                    <a:pt x="90679" y="74296"/>
                  </a:lnTo>
                  <a:lnTo>
                    <a:pt x="91262" y="73974"/>
                  </a:lnTo>
                  <a:lnTo>
                    <a:pt x="92286" y="73653"/>
                  </a:lnTo>
                  <a:lnTo>
                    <a:pt x="93322" y="73295"/>
                  </a:lnTo>
                  <a:lnTo>
                    <a:pt x="93715" y="73117"/>
                  </a:lnTo>
                  <a:lnTo>
                    <a:pt x="93893" y="72700"/>
                  </a:lnTo>
                  <a:lnTo>
                    <a:pt x="94167" y="72010"/>
                  </a:lnTo>
                  <a:lnTo>
                    <a:pt x="94905" y="71998"/>
                  </a:lnTo>
                  <a:lnTo>
                    <a:pt x="95203" y="72045"/>
                  </a:lnTo>
                  <a:lnTo>
                    <a:pt x="95370" y="71879"/>
                  </a:lnTo>
                  <a:lnTo>
                    <a:pt x="95763" y="71105"/>
                  </a:lnTo>
                  <a:lnTo>
                    <a:pt x="96441" y="70616"/>
                  </a:lnTo>
                  <a:lnTo>
                    <a:pt x="96632" y="70402"/>
                  </a:lnTo>
                  <a:lnTo>
                    <a:pt x="96620" y="70152"/>
                  </a:lnTo>
                  <a:lnTo>
                    <a:pt x="95763" y="69200"/>
                  </a:lnTo>
                  <a:lnTo>
                    <a:pt x="94643" y="68545"/>
                  </a:lnTo>
                  <a:lnTo>
                    <a:pt x="92929" y="67461"/>
                  </a:lnTo>
                  <a:lnTo>
                    <a:pt x="91905" y="65699"/>
                  </a:lnTo>
                  <a:lnTo>
                    <a:pt x="91738" y="64782"/>
                  </a:lnTo>
                  <a:lnTo>
                    <a:pt x="91500" y="63866"/>
                  </a:lnTo>
                  <a:lnTo>
                    <a:pt x="91024" y="62711"/>
                  </a:lnTo>
                  <a:lnTo>
                    <a:pt x="90607" y="61532"/>
                  </a:lnTo>
                  <a:lnTo>
                    <a:pt x="90500" y="60901"/>
                  </a:lnTo>
                  <a:lnTo>
                    <a:pt x="90643" y="60246"/>
                  </a:lnTo>
                  <a:lnTo>
                    <a:pt x="91500" y="58615"/>
                  </a:lnTo>
                  <a:lnTo>
                    <a:pt x="92191" y="56912"/>
                  </a:lnTo>
                  <a:lnTo>
                    <a:pt x="92203" y="56877"/>
                  </a:lnTo>
                  <a:lnTo>
                    <a:pt x="92214" y="56853"/>
                  </a:lnTo>
                  <a:lnTo>
                    <a:pt x="93262" y="55126"/>
                  </a:lnTo>
                  <a:lnTo>
                    <a:pt x="94310" y="53412"/>
                  </a:lnTo>
                  <a:lnTo>
                    <a:pt x="94429" y="53257"/>
                  </a:lnTo>
                  <a:lnTo>
                    <a:pt x="94608" y="53138"/>
                  </a:lnTo>
                  <a:lnTo>
                    <a:pt x="95298" y="52579"/>
                  </a:lnTo>
                  <a:lnTo>
                    <a:pt x="95655" y="51745"/>
                  </a:lnTo>
                  <a:lnTo>
                    <a:pt x="95834" y="51257"/>
                  </a:lnTo>
                  <a:lnTo>
                    <a:pt x="96203" y="50876"/>
                  </a:lnTo>
                  <a:lnTo>
                    <a:pt x="97251" y="49733"/>
                  </a:lnTo>
                  <a:lnTo>
                    <a:pt x="98025" y="48399"/>
                  </a:lnTo>
                  <a:lnTo>
                    <a:pt x="98953" y="46768"/>
                  </a:lnTo>
                  <a:lnTo>
                    <a:pt x="99775" y="45078"/>
                  </a:lnTo>
                  <a:lnTo>
                    <a:pt x="100073" y="44709"/>
                  </a:lnTo>
                  <a:lnTo>
                    <a:pt x="100477" y="44589"/>
                  </a:lnTo>
                  <a:lnTo>
                    <a:pt x="101478" y="44328"/>
                  </a:lnTo>
                  <a:lnTo>
                    <a:pt x="102430" y="43958"/>
                  </a:lnTo>
                  <a:lnTo>
                    <a:pt x="102787" y="43732"/>
                  </a:lnTo>
                  <a:lnTo>
                    <a:pt x="102930" y="43351"/>
                  </a:lnTo>
                  <a:lnTo>
                    <a:pt x="102740" y="43196"/>
                  </a:lnTo>
                  <a:lnTo>
                    <a:pt x="102442" y="43232"/>
                  </a:lnTo>
                  <a:lnTo>
                    <a:pt x="102275" y="43113"/>
                  </a:lnTo>
                  <a:lnTo>
                    <a:pt x="102156" y="42946"/>
                  </a:lnTo>
                  <a:lnTo>
                    <a:pt x="101966" y="42684"/>
                  </a:lnTo>
                  <a:lnTo>
                    <a:pt x="101632" y="42589"/>
                  </a:lnTo>
                  <a:lnTo>
                    <a:pt x="101156" y="42327"/>
                  </a:lnTo>
                  <a:lnTo>
                    <a:pt x="101358" y="41827"/>
                  </a:lnTo>
                  <a:lnTo>
                    <a:pt x="101954" y="41053"/>
                  </a:lnTo>
                  <a:lnTo>
                    <a:pt x="102513" y="40268"/>
                  </a:lnTo>
                  <a:lnTo>
                    <a:pt x="103394" y="39315"/>
                  </a:lnTo>
                  <a:lnTo>
                    <a:pt x="104526" y="38708"/>
                  </a:lnTo>
                  <a:lnTo>
                    <a:pt x="105561" y="38398"/>
                  </a:lnTo>
                  <a:lnTo>
                    <a:pt x="106550" y="37874"/>
                  </a:lnTo>
                  <a:lnTo>
                    <a:pt x="107752" y="37279"/>
                  </a:lnTo>
                  <a:lnTo>
                    <a:pt x="109074" y="36886"/>
                  </a:lnTo>
                  <a:lnTo>
                    <a:pt x="111562" y="36088"/>
                  </a:lnTo>
                  <a:lnTo>
                    <a:pt x="114074" y="35386"/>
                  </a:lnTo>
                  <a:lnTo>
                    <a:pt x="114991" y="35076"/>
                  </a:lnTo>
                  <a:lnTo>
                    <a:pt x="115598" y="34374"/>
                  </a:lnTo>
                  <a:lnTo>
                    <a:pt x="116360" y="33076"/>
                  </a:lnTo>
                  <a:lnTo>
                    <a:pt x="117503" y="32147"/>
                  </a:lnTo>
                  <a:lnTo>
                    <a:pt x="119230" y="30981"/>
                  </a:lnTo>
                  <a:lnTo>
                    <a:pt x="121147" y="30159"/>
                  </a:lnTo>
                  <a:lnTo>
                    <a:pt x="121540" y="29981"/>
                  </a:lnTo>
                  <a:lnTo>
                    <a:pt x="121790" y="29671"/>
                  </a:lnTo>
                  <a:lnTo>
                    <a:pt x="122254" y="29147"/>
                  </a:lnTo>
                  <a:lnTo>
                    <a:pt x="122849" y="28826"/>
                  </a:lnTo>
                  <a:lnTo>
                    <a:pt x="123266" y="28576"/>
                  </a:lnTo>
                  <a:lnTo>
                    <a:pt x="123647" y="28290"/>
                  </a:lnTo>
                  <a:lnTo>
                    <a:pt x="124647" y="27302"/>
                  </a:lnTo>
                  <a:lnTo>
                    <a:pt x="125611" y="26278"/>
                  </a:lnTo>
                  <a:lnTo>
                    <a:pt x="126123" y="24908"/>
                  </a:lnTo>
                  <a:lnTo>
                    <a:pt x="125671" y="23492"/>
                  </a:lnTo>
                  <a:lnTo>
                    <a:pt x="125171" y="22956"/>
                  </a:lnTo>
                  <a:lnTo>
                    <a:pt x="124766" y="22361"/>
                  </a:lnTo>
                  <a:lnTo>
                    <a:pt x="124516" y="21860"/>
                  </a:lnTo>
                  <a:lnTo>
                    <a:pt x="124647" y="21337"/>
                  </a:lnTo>
                  <a:lnTo>
                    <a:pt x="125076" y="21194"/>
                  </a:lnTo>
                  <a:lnTo>
                    <a:pt x="125528" y="21384"/>
                  </a:lnTo>
                  <a:lnTo>
                    <a:pt x="126159" y="21384"/>
                  </a:lnTo>
                  <a:lnTo>
                    <a:pt x="126540" y="20848"/>
                  </a:lnTo>
                  <a:lnTo>
                    <a:pt x="126504" y="20313"/>
                  </a:lnTo>
                  <a:lnTo>
                    <a:pt x="126028" y="20075"/>
                  </a:lnTo>
                  <a:lnTo>
                    <a:pt x="125135" y="19670"/>
                  </a:lnTo>
                  <a:lnTo>
                    <a:pt x="125016" y="18801"/>
                  </a:lnTo>
                  <a:lnTo>
                    <a:pt x="124576" y="18824"/>
                  </a:lnTo>
                  <a:lnTo>
                    <a:pt x="124195" y="18741"/>
                  </a:lnTo>
                  <a:lnTo>
                    <a:pt x="123064" y="18312"/>
                  </a:lnTo>
                  <a:lnTo>
                    <a:pt x="121992" y="18693"/>
                  </a:lnTo>
                  <a:lnTo>
                    <a:pt x="120849" y="19194"/>
                  </a:lnTo>
                  <a:lnTo>
                    <a:pt x="120063" y="20182"/>
                  </a:lnTo>
                  <a:lnTo>
                    <a:pt x="119932" y="20337"/>
                  </a:lnTo>
                  <a:lnTo>
                    <a:pt x="119754" y="20420"/>
                  </a:lnTo>
                  <a:lnTo>
                    <a:pt x="118658" y="20420"/>
                  </a:lnTo>
                  <a:lnTo>
                    <a:pt x="117575" y="20039"/>
                  </a:lnTo>
                  <a:lnTo>
                    <a:pt x="116313" y="19384"/>
                  </a:lnTo>
                  <a:lnTo>
                    <a:pt x="114836" y="19551"/>
                  </a:lnTo>
                  <a:lnTo>
                    <a:pt x="114420" y="19860"/>
                  </a:lnTo>
                  <a:lnTo>
                    <a:pt x="114098" y="20241"/>
                  </a:lnTo>
                  <a:lnTo>
                    <a:pt x="113586" y="20456"/>
                  </a:lnTo>
                  <a:lnTo>
                    <a:pt x="113146" y="20158"/>
                  </a:lnTo>
                  <a:lnTo>
                    <a:pt x="112860" y="19789"/>
                  </a:lnTo>
                  <a:lnTo>
                    <a:pt x="112967" y="19324"/>
                  </a:lnTo>
                  <a:lnTo>
                    <a:pt x="113265" y="19146"/>
                  </a:lnTo>
                  <a:lnTo>
                    <a:pt x="113277" y="18848"/>
                  </a:lnTo>
                  <a:lnTo>
                    <a:pt x="112979" y="18813"/>
                  </a:lnTo>
                  <a:lnTo>
                    <a:pt x="112646" y="18991"/>
                  </a:lnTo>
                  <a:lnTo>
                    <a:pt x="112229" y="19229"/>
                  </a:lnTo>
                  <a:lnTo>
                    <a:pt x="111717" y="19194"/>
                  </a:lnTo>
                  <a:lnTo>
                    <a:pt x="110455" y="18872"/>
                  </a:lnTo>
                  <a:lnTo>
                    <a:pt x="109193" y="19229"/>
                  </a:lnTo>
                  <a:lnTo>
                    <a:pt x="108693" y="19539"/>
                  </a:lnTo>
                  <a:lnTo>
                    <a:pt x="108121" y="19491"/>
                  </a:lnTo>
                  <a:lnTo>
                    <a:pt x="107621" y="18932"/>
                  </a:lnTo>
                  <a:lnTo>
                    <a:pt x="107502" y="18241"/>
                  </a:lnTo>
                  <a:lnTo>
                    <a:pt x="107454" y="17336"/>
                  </a:lnTo>
                  <a:lnTo>
                    <a:pt x="107121" y="16515"/>
                  </a:lnTo>
                  <a:lnTo>
                    <a:pt x="106573" y="15895"/>
                  </a:lnTo>
                  <a:lnTo>
                    <a:pt x="105716" y="15788"/>
                  </a:lnTo>
                  <a:lnTo>
                    <a:pt x="104847" y="15907"/>
                  </a:lnTo>
                  <a:lnTo>
                    <a:pt x="104121" y="15395"/>
                  </a:lnTo>
                  <a:lnTo>
                    <a:pt x="103787" y="15181"/>
                  </a:lnTo>
                  <a:lnTo>
                    <a:pt x="103347" y="15122"/>
                  </a:lnTo>
                  <a:lnTo>
                    <a:pt x="102216" y="14979"/>
                  </a:lnTo>
                  <a:lnTo>
                    <a:pt x="101144" y="14586"/>
                  </a:lnTo>
                  <a:lnTo>
                    <a:pt x="100311" y="14360"/>
                  </a:lnTo>
                  <a:lnTo>
                    <a:pt x="99537" y="14550"/>
                  </a:lnTo>
                  <a:lnTo>
                    <a:pt x="99287" y="15181"/>
                  </a:lnTo>
                  <a:lnTo>
                    <a:pt x="99501" y="15907"/>
                  </a:lnTo>
                  <a:lnTo>
                    <a:pt x="99501" y="16312"/>
                  </a:lnTo>
                  <a:lnTo>
                    <a:pt x="99120" y="16396"/>
                  </a:lnTo>
                  <a:lnTo>
                    <a:pt x="98632" y="16396"/>
                  </a:lnTo>
                  <a:lnTo>
                    <a:pt x="98144" y="16431"/>
                  </a:lnTo>
                  <a:lnTo>
                    <a:pt x="97441" y="16527"/>
                  </a:lnTo>
                  <a:lnTo>
                    <a:pt x="96798" y="16217"/>
                  </a:lnTo>
                  <a:lnTo>
                    <a:pt x="96632" y="16146"/>
                  </a:lnTo>
                  <a:lnTo>
                    <a:pt x="96489" y="16229"/>
                  </a:lnTo>
                  <a:lnTo>
                    <a:pt x="96013" y="16669"/>
                  </a:lnTo>
                  <a:lnTo>
                    <a:pt x="95465" y="16312"/>
                  </a:lnTo>
                  <a:lnTo>
                    <a:pt x="95179" y="16157"/>
                  </a:lnTo>
                  <a:lnTo>
                    <a:pt x="94798" y="16193"/>
                  </a:lnTo>
                  <a:lnTo>
                    <a:pt x="94119" y="16455"/>
                  </a:lnTo>
                  <a:lnTo>
                    <a:pt x="93453" y="16753"/>
                  </a:lnTo>
                  <a:lnTo>
                    <a:pt x="92595" y="17003"/>
                  </a:lnTo>
                  <a:lnTo>
                    <a:pt x="91929" y="16396"/>
                  </a:lnTo>
                  <a:lnTo>
                    <a:pt x="91321" y="15693"/>
                  </a:lnTo>
                  <a:lnTo>
                    <a:pt x="90429" y="15300"/>
                  </a:lnTo>
                  <a:lnTo>
                    <a:pt x="89690" y="15276"/>
                  </a:lnTo>
                  <a:lnTo>
                    <a:pt x="88988" y="15384"/>
                  </a:lnTo>
                  <a:lnTo>
                    <a:pt x="87571" y="15217"/>
                  </a:lnTo>
                  <a:lnTo>
                    <a:pt x="86261" y="14550"/>
                  </a:lnTo>
                  <a:lnTo>
                    <a:pt x="85940" y="14193"/>
                  </a:lnTo>
                  <a:lnTo>
                    <a:pt x="85726" y="13764"/>
                  </a:lnTo>
                  <a:lnTo>
                    <a:pt x="85309" y="13074"/>
                  </a:lnTo>
                  <a:lnTo>
                    <a:pt x="84487" y="13133"/>
                  </a:lnTo>
                  <a:lnTo>
                    <a:pt x="83928" y="13300"/>
                  </a:lnTo>
                  <a:lnTo>
                    <a:pt x="83344" y="13240"/>
                  </a:lnTo>
                  <a:lnTo>
                    <a:pt x="82106" y="12764"/>
                  </a:lnTo>
                  <a:lnTo>
                    <a:pt x="80808" y="12455"/>
                  </a:lnTo>
                  <a:lnTo>
                    <a:pt x="80213" y="12205"/>
                  </a:lnTo>
                  <a:lnTo>
                    <a:pt x="80189" y="11562"/>
                  </a:lnTo>
                  <a:lnTo>
                    <a:pt x="80201" y="11276"/>
                  </a:lnTo>
                  <a:lnTo>
                    <a:pt x="80011" y="11085"/>
                  </a:lnTo>
                  <a:lnTo>
                    <a:pt x="79772" y="11097"/>
                  </a:lnTo>
                  <a:lnTo>
                    <a:pt x="79606" y="11276"/>
                  </a:lnTo>
                  <a:lnTo>
                    <a:pt x="79475" y="11443"/>
                  </a:lnTo>
                  <a:lnTo>
                    <a:pt x="79344" y="11609"/>
                  </a:lnTo>
                  <a:lnTo>
                    <a:pt x="79177" y="11931"/>
                  </a:lnTo>
                  <a:lnTo>
                    <a:pt x="78820" y="11919"/>
                  </a:lnTo>
                  <a:lnTo>
                    <a:pt x="78558" y="11562"/>
                  </a:lnTo>
                  <a:lnTo>
                    <a:pt x="78665" y="11133"/>
                  </a:lnTo>
                  <a:lnTo>
                    <a:pt x="79010" y="10395"/>
                  </a:lnTo>
                  <a:lnTo>
                    <a:pt x="79106" y="9609"/>
                  </a:lnTo>
                  <a:lnTo>
                    <a:pt x="79129" y="9073"/>
                  </a:lnTo>
                  <a:lnTo>
                    <a:pt x="78796" y="8645"/>
                  </a:lnTo>
                  <a:lnTo>
                    <a:pt x="78165" y="8585"/>
                  </a:lnTo>
                  <a:lnTo>
                    <a:pt x="77665" y="8930"/>
                  </a:lnTo>
                  <a:lnTo>
                    <a:pt x="77332" y="9133"/>
                  </a:lnTo>
                  <a:lnTo>
                    <a:pt x="76915" y="9133"/>
                  </a:lnTo>
                  <a:lnTo>
                    <a:pt x="76177" y="8954"/>
                  </a:lnTo>
                  <a:lnTo>
                    <a:pt x="75665" y="8371"/>
                  </a:lnTo>
                  <a:lnTo>
                    <a:pt x="75403" y="7990"/>
                  </a:lnTo>
                  <a:lnTo>
                    <a:pt x="75069" y="7597"/>
                  </a:lnTo>
                  <a:lnTo>
                    <a:pt x="74629" y="7323"/>
                  </a:lnTo>
                  <a:lnTo>
                    <a:pt x="74165" y="7597"/>
                  </a:lnTo>
                  <a:lnTo>
                    <a:pt x="74034" y="7871"/>
                  </a:lnTo>
                  <a:lnTo>
                    <a:pt x="73819" y="8109"/>
                  </a:lnTo>
                  <a:cubicBezTo>
                    <a:pt x="72842" y="8406"/>
                    <a:pt x="72030" y="8540"/>
                    <a:pt x="71274" y="8540"/>
                  </a:cubicBezTo>
                  <a:cubicBezTo>
                    <a:pt x="69794" y="8540"/>
                    <a:pt x="68528" y="8028"/>
                    <a:pt x="66652" y="7240"/>
                  </a:cubicBezTo>
                  <a:cubicBezTo>
                    <a:pt x="66127" y="7019"/>
                    <a:pt x="65513" y="6892"/>
                    <a:pt x="64921" y="6892"/>
                  </a:cubicBezTo>
                  <a:cubicBezTo>
                    <a:pt x="63913" y="6892"/>
                    <a:pt x="62969" y="7261"/>
                    <a:pt x="62639" y="8168"/>
                  </a:cubicBezTo>
                  <a:cubicBezTo>
                    <a:pt x="61234" y="7513"/>
                    <a:pt x="59722" y="7037"/>
                    <a:pt x="58174" y="6787"/>
                  </a:cubicBezTo>
                  <a:lnTo>
                    <a:pt x="58174" y="6787"/>
                  </a:lnTo>
                  <a:cubicBezTo>
                    <a:pt x="58178" y="6787"/>
                    <a:pt x="58181" y="6787"/>
                    <a:pt x="58185" y="6787"/>
                  </a:cubicBezTo>
                  <a:cubicBezTo>
                    <a:pt x="58657" y="6787"/>
                    <a:pt x="58278" y="5977"/>
                    <a:pt x="57805" y="5894"/>
                  </a:cubicBezTo>
                  <a:cubicBezTo>
                    <a:pt x="57647" y="5867"/>
                    <a:pt x="57487" y="5853"/>
                    <a:pt x="57327" y="5853"/>
                  </a:cubicBezTo>
                  <a:cubicBezTo>
                    <a:pt x="56451" y="5853"/>
                    <a:pt x="55573" y="6255"/>
                    <a:pt x="55019" y="6930"/>
                  </a:cubicBezTo>
                  <a:lnTo>
                    <a:pt x="55019" y="6882"/>
                  </a:lnTo>
                  <a:cubicBezTo>
                    <a:pt x="54968" y="6455"/>
                    <a:pt x="54621" y="6140"/>
                    <a:pt x="54216" y="6140"/>
                  </a:cubicBezTo>
                  <a:cubicBezTo>
                    <a:pt x="54148" y="6140"/>
                    <a:pt x="54078" y="6149"/>
                    <a:pt x="54007" y="6168"/>
                  </a:cubicBezTo>
                  <a:cubicBezTo>
                    <a:pt x="52368" y="6613"/>
                    <a:pt x="50665" y="6835"/>
                    <a:pt x="48963" y="6835"/>
                  </a:cubicBezTo>
                  <a:cubicBezTo>
                    <a:pt x="46609" y="6835"/>
                    <a:pt x="44255" y="6411"/>
                    <a:pt x="42065" y="5561"/>
                  </a:cubicBezTo>
                  <a:cubicBezTo>
                    <a:pt x="40172" y="4835"/>
                    <a:pt x="37267" y="4942"/>
                    <a:pt x="35886" y="3715"/>
                  </a:cubicBezTo>
                  <a:cubicBezTo>
                    <a:pt x="35874" y="3704"/>
                    <a:pt x="35136" y="3061"/>
                    <a:pt x="35136" y="3061"/>
                  </a:cubicBezTo>
                  <a:lnTo>
                    <a:pt x="34291" y="3573"/>
                  </a:lnTo>
                  <a:lnTo>
                    <a:pt x="33874" y="3823"/>
                  </a:lnTo>
                  <a:lnTo>
                    <a:pt x="33398" y="3870"/>
                  </a:lnTo>
                  <a:lnTo>
                    <a:pt x="31266" y="3775"/>
                  </a:lnTo>
                  <a:lnTo>
                    <a:pt x="29147" y="3834"/>
                  </a:lnTo>
                  <a:lnTo>
                    <a:pt x="27480" y="3727"/>
                  </a:lnTo>
                  <a:lnTo>
                    <a:pt x="25825" y="3477"/>
                  </a:lnTo>
                  <a:lnTo>
                    <a:pt x="23932" y="3394"/>
                  </a:lnTo>
                  <a:lnTo>
                    <a:pt x="22027" y="3453"/>
                  </a:lnTo>
                  <a:lnTo>
                    <a:pt x="21206" y="3311"/>
                  </a:lnTo>
                  <a:lnTo>
                    <a:pt x="20825" y="2584"/>
                  </a:lnTo>
                  <a:lnTo>
                    <a:pt x="20491" y="1989"/>
                  </a:lnTo>
                  <a:lnTo>
                    <a:pt x="19908" y="1572"/>
                  </a:lnTo>
                  <a:lnTo>
                    <a:pt x="19658" y="1441"/>
                  </a:lnTo>
                  <a:lnTo>
                    <a:pt x="19432" y="1275"/>
                  </a:lnTo>
                  <a:lnTo>
                    <a:pt x="19074" y="929"/>
                  </a:lnTo>
                  <a:lnTo>
                    <a:pt x="18586" y="751"/>
                  </a:lnTo>
                  <a:lnTo>
                    <a:pt x="18098" y="977"/>
                  </a:lnTo>
                  <a:lnTo>
                    <a:pt x="17788" y="1429"/>
                  </a:lnTo>
                  <a:lnTo>
                    <a:pt x="17693" y="1132"/>
                  </a:lnTo>
                  <a:lnTo>
                    <a:pt x="17681" y="906"/>
                  </a:lnTo>
                  <a:lnTo>
                    <a:pt x="17586" y="322"/>
                  </a:lnTo>
                  <a:lnTo>
                    <a:pt x="17169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7" name="Google Shape;187;p11"/>
            <p:cNvSpPr/>
            <p:nvPr/>
          </p:nvSpPr>
          <p:spPr>
            <a:xfrm>
              <a:off x="2972075" y="27278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0"/>
                  </a:moveTo>
                  <a:cubicBezTo>
                    <a:pt x="1" y="0"/>
                    <a:pt x="1" y="12"/>
                    <a:pt x="1" y="0"/>
                  </a:cubicBezTo>
                  <a:cubicBezTo>
                    <a:pt x="1" y="12"/>
                    <a:pt x="1" y="12"/>
                    <a:pt x="1" y="0"/>
                  </a:cubicBezTo>
                  <a:cubicBezTo>
                    <a:pt x="1" y="12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8" name="Google Shape;188;p11"/>
            <p:cNvSpPr/>
            <p:nvPr/>
          </p:nvSpPr>
          <p:spPr>
            <a:xfrm>
              <a:off x="2972075" y="2889775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" y="0"/>
                  </a:moveTo>
                  <a:lnTo>
                    <a:pt x="1" y="24"/>
                  </a:lnTo>
                  <a:lnTo>
                    <a:pt x="13" y="12"/>
                  </a:ln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9" name="Google Shape;189;p11"/>
            <p:cNvSpPr/>
            <p:nvPr/>
          </p:nvSpPr>
          <p:spPr>
            <a:xfrm>
              <a:off x="3736475" y="209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0" name="Google Shape;190;p11"/>
            <p:cNvSpPr/>
            <p:nvPr/>
          </p:nvSpPr>
          <p:spPr>
            <a:xfrm>
              <a:off x="5097050" y="2815725"/>
              <a:ext cx="330425" cy="270825"/>
            </a:xfrm>
            <a:custGeom>
              <a:avLst/>
              <a:gdLst/>
              <a:ahLst/>
              <a:cxnLst/>
              <a:rect l="l" t="t" r="r" b="b"/>
              <a:pathLst>
                <a:path w="13217" h="10833" extrusionOk="0">
                  <a:moveTo>
                    <a:pt x="2979" y="3824"/>
                  </a:moveTo>
                  <a:cubicBezTo>
                    <a:pt x="2984" y="3830"/>
                    <a:pt x="2987" y="3836"/>
                    <a:pt x="2989" y="3843"/>
                  </a:cubicBezTo>
                  <a:lnTo>
                    <a:pt x="2979" y="3824"/>
                  </a:lnTo>
                  <a:close/>
                  <a:moveTo>
                    <a:pt x="9646" y="1"/>
                  </a:moveTo>
                  <a:cubicBezTo>
                    <a:pt x="9631" y="1"/>
                    <a:pt x="9615" y="4"/>
                    <a:pt x="9597" y="10"/>
                  </a:cubicBezTo>
                  <a:cubicBezTo>
                    <a:pt x="9573" y="10"/>
                    <a:pt x="9549" y="10"/>
                    <a:pt x="9549" y="45"/>
                  </a:cubicBezTo>
                  <a:cubicBezTo>
                    <a:pt x="9573" y="69"/>
                    <a:pt x="9597" y="69"/>
                    <a:pt x="9597" y="81"/>
                  </a:cubicBezTo>
                  <a:cubicBezTo>
                    <a:pt x="9593" y="80"/>
                    <a:pt x="9588" y="80"/>
                    <a:pt x="9584" y="80"/>
                  </a:cubicBezTo>
                  <a:cubicBezTo>
                    <a:pt x="9523" y="80"/>
                    <a:pt x="9462" y="135"/>
                    <a:pt x="9396" y="135"/>
                  </a:cubicBezTo>
                  <a:cubicBezTo>
                    <a:pt x="9376" y="135"/>
                    <a:pt x="9356" y="130"/>
                    <a:pt x="9335" y="117"/>
                  </a:cubicBezTo>
                  <a:cubicBezTo>
                    <a:pt x="9299" y="117"/>
                    <a:pt x="9276" y="117"/>
                    <a:pt x="9240" y="129"/>
                  </a:cubicBezTo>
                  <a:cubicBezTo>
                    <a:pt x="9192" y="141"/>
                    <a:pt x="9157" y="164"/>
                    <a:pt x="9133" y="200"/>
                  </a:cubicBezTo>
                  <a:cubicBezTo>
                    <a:pt x="9133" y="236"/>
                    <a:pt x="9157" y="248"/>
                    <a:pt x="9168" y="260"/>
                  </a:cubicBezTo>
                  <a:cubicBezTo>
                    <a:pt x="9133" y="260"/>
                    <a:pt x="9121" y="248"/>
                    <a:pt x="9109" y="236"/>
                  </a:cubicBezTo>
                  <a:cubicBezTo>
                    <a:pt x="9101" y="236"/>
                    <a:pt x="9104" y="241"/>
                    <a:pt x="9103" y="241"/>
                  </a:cubicBezTo>
                  <a:cubicBezTo>
                    <a:pt x="9102" y="241"/>
                    <a:pt x="9101" y="240"/>
                    <a:pt x="9097" y="236"/>
                  </a:cubicBezTo>
                  <a:cubicBezTo>
                    <a:pt x="9088" y="235"/>
                    <a:pt x="9080" y="234"/>
                    <a:pt x="9072" y="234"/>
                  </a:cubicBezTo>
                  <a:cubicBezTo>
                    <a:pt x="8991" y="234"/>
                    <a:pt x="8936" y="285"/>
                    <a:pt x="8871" y="295"/>
                  </a:cubicBezTo>
                  <a:cubicBezTo>
                    <a:pt x="8799" y="319"/>
                    <a:pt x="8740" y="367"/>
                    <a:pt x="8656" y="379"/>
                  </a:cubicBezTo>
                  <a:cubicBezTo>
                    <a:pt x="8561" y="426"/>
                    <a:pt x="8466" y="474"/>
                    <a:pt x="8359" y="498"/>
                  </a:cubicBezTo>
                  <a:cubicBezTo>
                    <a:pt x="8264" y="533"/>
                    <a:pt x="8145" y="557"/>
                    <a:pt x="8025" y="593"/>
                  </a:cubicBezTo>
                  <a:cubicBezTo>
                    <a:pt x="7811" y="664"/>
                    <a:pt x="7609" y="676"/>
                    <a:pt x="7394" y="700"/>
                  </a:cubicBezTo>
                  <a:cubicBezTo>
                    <a:pt x="7347" y="700"/>
                    <a:pt x="7311" y="700"/>
                    <a:pt x="7263" y="712"/>
                  </a:cubicBezTo>
                  <a:cubicBezTo>
                    <a:pt x="7168" y="736"/>
                    <a:pt x="7049" y="724"/>
                    <a:pt x="6966" y="783"/>
                  </a:cubicBezTo>
                  <a:cubicBezTo>
                    <a:pt x="6918" y="831"/>
                    <a:pt x="6859" y="855"/>
                    <a:pt x="6835" y="914"/>
                  </a:cubicBezTo>
                  <a:cubicBezTo>
                    <a:pt x="6765" y="1044"/>
                    <a:pt x="6661" y="1099"/>
                    <a:pt x="6531" y="1099"/>
                  </a:cubicBezTo>
                  <a:cubicBezTo>
                    <a:pt x="6506" y="1099"/>
                    <a:pt x="6481" y="1097"/>
                    <a:pt x="6454" y="1093"/>
                  </a:cubicBezTo>
                  <a:cubicBezTo>
                    <a:pt x="6442" y="1093"/>
                    <a:pt x="6430" y="1117"/>
                    <a:pt x="6418" y="1117"/>
                  </a:cubicBezTo>
                  <a:cubicBezTo>
                    <a:pt x="6377" y="1240"/>
                    <a:pt x="6364" y="1278"/>
                    <a:pt x="6301" y="1278"/>
                  </a:cubicBezTo>
                  <a:cubicBezTo>
                    <a:pt x="6273" y="1278"/>
                    <a:pt x="6235" y="1271"/>
                    <a:pt x="6180" y="1260"/>
                  </a:cubicBezTo>
                  <a:lnTo>
                    <a:pt x="6144" y="1260"/>
                  </a:lnTo>
                  <a:cubicBezTo>
                    <a:pt x="5906" y="1385"/>
                    <a:pt x="5678" y="1499"/>
                    <a:pt x="5400" y="1499"/>
                  </a:cubicBezTo>
                  <a:cubicBezTo>
                    <a:pt x="5386" y="1499"/>
                    <a:pt x="5372" y="1498"/>
                    <a:pt x="5358" y="1498"/>
                  </a:cubicBezTo>
                  <a:lnTo>
                    <a:pt x="5347" y="1498"/>
                  </a:lnTo>
                  <a:cubicBezTo>
                    <a:pt x="5239" y="1593"/>
                    <a:pt x="5180" y="1724"/>
                    <a:pt x="5025" y="1736"/>
                  </a:cubicBezTo>
                  <a:cubicBezTo>
                    <a:pt x="4954" y="1784"/>
                    <a:pt x="4882" y="1807"/>
                    <a:pt x="4870" y="1903"/>
                  </a:cubicBezTo>
                  <a:cubicBezTo>
                    <a:pt x="4882" y="1962"/>
                    <a:pt x="4930" y="1974"/>
                    <a:pt x="4954" y="2010"/>
                  </a:cubicBezTo>
                  <a:cubicBezTo>
                    <a:pt x="4846" y="2022"/>
                    <a:pt x="4763" y="2069"/>
                    <a:pt x="4692" y="2141"/>
                  </a:cubicBezTo>
                  <a:cubicBezTo>
                    <a:pt x="4624" y="2199"/>
                    <a:pt x="4564" y="2257"/>
                    <a:pt x="4479" y="2257"/>
                  </a:cubicBezTo>
                  <a:cubicBezTo>
                    <a:pt x="4460" y="2257"/>
                    <a:pt x="4440" y="2255"/>
                    <a:pt x="4418" y="2248"/>
                  </a:cubicBezTo>
                  <a:cubicBezTo>
                    <a:pt x="4346" y="2248"/>
                    <a:pt x="4287" y="2307"/>
                    <a:pt x="4215" y="2319"/>
                  </a:cubicBezTo>
                  <a:cubicBezTo>
                    <a:pt x="4156" y="2331"/>
                    <a:pt x="4108" y="2379"/>
                    <a:pt x="4061" y="2427"/>
                  </a:cubicBezTo>
                  <a:cubicBezTo>
                    <a:pt x="3930" y="2558"/>
                    <a:pt x="3811" y="2700"/>
                    <a:pt x="3692" y="2855"/>
                  </a:cubicBezTo>
                  <a:cubicBezTo>
                    <a:pt x="3620" y="2939"/>
                    <a:pt x="3513" y="2986"/>
                    <a:pt x="3477" y="3105"/>
                  </a:cubicBezTo>
                  <a:cubicBezTo>
                    <a:pt x="3501" y="3141"/>
                    <a:pt x="3501" y="3165"/>
                    <a:pt x="3501" y="3212"/>
                  </a:cubicBezTo>
                  <a:cubicBezTo>
                    <a:pt x="3457" y="3200"/>
                    <a:pt x="3415" y="3187"/>
                    <a:pt x="3379" y="3187"/>
                  </a:cubicBezTo>
                  <a:cubicBezTo>
                    <a:pt x="3348" y="3187"/>
                    <a:pt x="3321" y="3197"/>
                    <a:pt x="3299" y="3224"/>
                  </a:cubicBezTo>
                  <a:cubicBezTo>
                    <a:pt x="3239" y="3272"/>
                    <a:pt x="3215" y="3331"/>
                    <a:pt x="3192" y="3391"/>
                  </a:cubicBezTo>
                  <a:cubicBezTo>
                    <a:pt x="3156" y="3439"/>
                    <a:pt x="3287" y="3498"/>
                    <a:pt x="3180" y="3546"/>
                  </a:cubicBezTo>
                  <a:cubicBezTo>
                    <a:pt x="3128" y="3566"/>
                    <a:pt x="3086" y="3622"/>
                    <a:pt x="3030" y="3622"/>
                  </a:cubicBezTo>
                  <a:cubicBezTo>
                    <a:pt x="3020" y="3622"/>
                    <a:pt x="3011" y="3620"/>
                    <a:pt x="3001" y="3617"/>
                  </a:cubicBezTo>
                  <a:cubicBezTo>
                    <a:pt x="2953" y="3629"/>
                    <a:pt x="2930" y="3677"/>
                    <a:pt x="2918" y="3724"/>
                  </a:cubicBezTo>
                  <a:cubicBezTo>
                    <a:pt x="2898" y="3773"/>
                    <a:pt x="2950" y="3790"/>
                    <a:pt x="2976" y="3820"/>
                  </a:cubicBezTo>
                  <a:lnTo>
                    <a:pt x="2976" y="3820"/>
                  </a:lnTo>
                  <a:cubicBezTo>
                    <a:pt x="2962" y="3832"/>
                    <a:pt x="2948" y="3836"/>
                    <a:pt x="2935" y="3836"/>
                  </a:cubicBezTo>
                  <a:cubicBezTo>
                    <a:pt x="2894" y="3836"/>
                    <a:pt x="2858" y="3796"/>
                    <a:pt x="2822" y="3796"/>
                  </a:cubicBezTo>
                  <a:cubicBezTo>
                    <a:pt x="2656" y="3891"/>
                    <a:pt x="2501" y="3986"/>
                    <a:pt x="2299" y="3998"/>
                  </a:cubicBezTo>
                  <a:cubicBezTo>
                    <a:pt x="2215" y="3998"/>
                    <a:pt x="2144" y="4046"/>
                    <a:pt x="2060" y="4093"/>
                  </a:cubicBezTo>
                  <a:cubicBezTo>
                    <a:pt x="1977" y="4153"/>
                    <a:pt x="1906" y="4212"/>
                    <a:pt x="1870" y="4308"/>
                  </a:cubicBezTo>
                  <a:lnTo>
                    <a:pt x="1870" y="4427"/>
                  </a:lnTo>
                  <a:cubicBezTo>
                    <a:pt x="1879" y="4507"/>
                    <a:pt x="1861" y="4547"/>
                    <a:pt x="1811" y="4547"/>
                  </a:cubicBezTo>
                  <a:cubicBezTo>
                    <a:pt x="1795" y="4547"/>
                    <a:pt x="1775" y="4543"/>
                    <a:pt x="1751" y="4534"/>
                  </a:cubicBezTo>
                  <a:cubicBezTo>
                    <a:pt x="1727" y="4522"/>
                    <a:pt x="1703" y="4522"/>
                    <a:pt x="1679" y="4522"/>
                  </a:cubicBezTo>
                  <a:cubicBezTo>
                    <a:pt x="1632" y="4534"/>
                    <a:pt x="1608" y="4570"/>
                    <a:pt x="1608" y="4605"/>
                  </a:cubicBezTo>
                  <a:cubicBezTo>
                    <a:pt x="1632" y="4760"/>
                    <a:pt x="1632" y="4760"/>
                    <a:pt x="1489" y="4772"/>
                  </a:cubicBezTo>
                  <a:cubicBezTo>
                    <a:pt x="1465" y="4772"/>
                    <a:pt x="1453" y="4796"/>
                    <a:pt x="1441" y="4796"/>
                  </a:cubicBezTo>
                  <a:cubicBezTo>
                    <a:pt x="1395" y="4852"/>
                    <a:pt x="1356" y="4922"/>
                    <a:pt x="1279" y="4922"/>
                  </a:cubicBezTo>
                  <a:cubicBezTo>
                    <a:pt x="1257" y="4922"/>
                    <a:pt x="1232" y="4916"/>
                    <a:pt x="1203" y="4903"/>
                  </a:cubicBezTo>
                  <a:lnTo>
                    <a:pt x="1120" y="4903"/>
                  </a:lnTo>
                  <a:cubicBezTo>
                    <a:pt x="1036" y="4927"/>
                    <a:pt x="953" y="4939"/>
                    <a:pt x="906" y="5010"/>
                  </a:cubicBezTo>
                  <a:cubicBezTo>
                    <a:pt x="882" y="5046"/>
                    <a:pt x="953" y="5070"/>
                    <a:pt x="894" y="5105"/>
                  </a:cubicBezTo>
                  <a:cubicBezTo>
                    <a:pt x="799" y="5147"/>
                    <a:pt x="733" y="5217"/>
                    <a:pt x="637" y="5217"/>
                  </a:cubicBezTo>
                  <a:cubicBezTo>
                    <a:pt x="624" y="5217"/>
                    <a:pt x="610" y="5215"/>
                    <a:pt x="596" y="5213"/>
                  </a:cubicBezTo>
                  <a:cubicBezTo>
                    <a:pt x="548" y="5213"/>
                    <a:pt x="513" y="5225"/>
                    <a:pt x="489" y="5272"/>
                  </a:cubicBezTo>
                  <a:cubicBezTo>
                    <a:pt x="477" y="5391"/>
                    <a:pt x="417" y="5451"/>
                    <a:pt x="274" y="5451"/>
                  </a:cubicBezTo>
                  <a:cubicBezTo>
                    <a:pt x="251" y="5451"/>
                    <a:pt x="203" y="5451"/>
                    <a:pt x="179" y="5463"/>
                  </a:cubicBezTo>
                  <a:cubicBezTo>
                    <a:pt x="155" y="5475"/>
                    <a:pt x="132" y="5486"/>
                    <a:pt x="120" y="5522"/>
                  </a:cubicBezTo>
                  <a:cubicBezTo>
                    <a:pt x="84" y="5594"/>
                    <a:pt x="60" y="5665"/>
                    <a:pt x="36" y="5748"/>
                  </a:cubicBezTo>
                  <a:cubicBezTo>
                    <a:pt x="36" y="5963"/>
                    <a:pt x="1" y="6177"/>
                    <a:pt x="120" y="6379"/>
                  </a:cubicBezTo>
                  <a:cubicBezTo>
                    <a:pt x="191" y="6475"/>
                    <a:pt x="310" y="6522"/>
                    <a:pt x="334" y="6653"/>
                  </a:cubicBezTo>
                  <a:cubicBezTo>
                    <a:pt x="358" y="6689"/>
                    <a:pt x="382" y="6760"/>
                    <a:pt x="394" y="6796"/>
                  </a:cubicBezTo>
                  <a:lnTo>
                    <a:pt x="429" y="6832"/>
                  </a:lnTo>
                  <a:cubicBezTo>
                    <a:pt x="441" y="6844"/>
                    <a:pt x="477" y="6844"/>
                    <a:pt x="489" y="6844"/>
                  </a:cubicBezTo>
                  <a:cubicBezTo>
                    <a:pt x="567" y="6791"/>
                    <a:pt x="633" y="6758"/>
                    <a:pt x="709" y="6758"/>
                  </a:cubicBezTo>
                  <a:cubicBezTo>
                    <a:pt x="737" y="6758"/>
                    <a:pt x="766" y="6763"/>
                    <a:pt x="798" y="6772"/>
                  </a:cubicBezTo>
                  <a:lnTo>
                    <a:pt x="858" y="6772"/>
                  </a:lnTo>
                  <a:cubicBezTo>
                    <a:pt x="891" y="6764"/>
                    <a:pt x="912" y="6750"/>
                    <a:pt x="938" y="6750"/>
                  </a:cubicBezTo>
                  <a:cubicBezTo>
                    <a:pt x="950" y="6750"/>
                    <a:pt x="962" y="6753"/>
                    <a:pt x="977" y="6760"/>
                  </a:cubicBezTo>
                  <a:cubicBezTo>
                    <a:pt x="1048" y="6772"/>
                    <a:pt x="1108" y="6796"/>
                    <a:pt x="1167" y="6832"/>
                  </a:cubicBezTo>
                  <a:cubicBezTo>
                    <a:pt x="1167" y="6832"/>
                    <a:pt x="1191" y="6820"/>
                    <a:pt x="1203" y="6820"/>
                  </a:cubicBezTo>
                  <a:cubicBezTo>
                    <a:pt x="1227" y="6772"/>
                    <a:pt x="1263" y="6737"/>
                    <a:pt x="1322" y="6737"/>
                  </a:cubicBezTo>
                  <a:cubicBezTo>
                    <a:pt x="1329" y="6735"/>
                    <a:pt x="1334" y="6734"/>
                    <a:pt x="1340" y="6734"/>
                  </a:cubicBezTo>
                  <a:cubicBezTo>
                    <a:pt x="1373" y="6734"/>
                    <a:pt x="1382" y="6765"/>
                    <a:pt x="1382" y="6796"/>
                  </a:cubicBezTo>
                  <a:cubicBezTo>
                    <a:pt x="1382" y="6808"/>
                    <a:pt x="1394" y="6832"/>
                    <a:pt x="1417" y="6844"/>
                  </a:cubicBezTo>
                  <a:cubicBezTo>
                    <a:pt x="1453" y="6856"/>
                    <a:pt x="1489" y="6891"/>
                    <a:pt x="1513" y="6915"/>
                  </a:cubicBezTo>
                  <a:cubicBezTo>
                    <a:pt x="1537" y="6915"/>
                    <a:pt x="1537" y="6915"/>
                    <a:pt x="1548" y="6903"/>
                  </a:cubicBezTo>
                  <a:cubicBezTo>
                    <a:pt x="1559" y="6893"/>
                    <a:pt x="1551" y="6865"/>
                    <a:pt x="1557" y="6865"/>
                  </a:cubicBezTo>
                  <a:lnTo>
                    <a:pt x="1557" y="6865"/>
                  </a:lnTo>
                  <a:cubicBezTo>
                    <a:pt x="1557" y="6865"/>
                    <a:pt x="1559" y="6866"/>
                    <a:pt x="1560" y="6868"/>
                  </a:cubicBezTo>
                  <a:cubicBezTo>
                    <a:pt x="1608" y="6951"/>
                    <a:pt x="1608" y="7022"/>
                    <a:pt x="1596" y="7094"/>
                  </a:cubicBezTo>
                  <a:cubicBezTo>
                    <a:pt x="1572" y="7153"/>
                    <a:pt x="1548" y="7225"/>
                    <a:pt x="1572" y="7272"/>
                  </a:cubicBezTo>
                  <a:cubicBezTo>
                    <a:pt x="1620" y="7368"/>
                    <a:pt x="1596" y="7439"/>
                    <a:pt x="1596" y="7522"/>
                  </a:cubicBezTo>
                  <a:cubicBezTo>
                    <a:pt x="1596" y="7606"/>
                    <a:pt x="1620" y="7665"/>
                    <a:pt x="1679" y="7713"/>
                  </a:cubicBezTo>
                  <a:cubicBezTo>
                    <a:pt x="1707" y="7721"/>
                    <a:pt x="1736" y="7725"/>
                    <a:pt x="1766" y="7725"/>
                  </a:cubicBezTo>
                  <a:cubicBezTo>
                    <a:pt x="1825" y="7725"/>
                    <a:pt x="1886" y="7709"/>
                    <a:pt x="1941" y="7677"/>
                  </a:cubicBezTo>
                  <a:cubicBezTo>
                    <a:pt x="1977" y="7665"/>
                    <a:pt x="1977" y="7630"/>
                    <a:pt x="1965" y="7618"/>
                  </a:cubicBezTo>
                  <a:cubicBezTo>
                    <a:pt x="1882" y="7511"/>
                    <a:pt x="1929" y="7451"/>
                    <a:pt x="2049" y="7439"/>
                  </a:cubicBezTo>
                  <a:cubicBezTo>
                    <a:pt x="2084" y="7439"/>
                    <a:pt x="2120" y="7427"/>
                    <a:pt x="2144" y="7391"/>
                  </a:cubicBezTo>
                  <a:cubicBezTo>
                    <a:pt x="2147" y="7382"/>
                    <a:pt x="2150" y="7374"/>
                    <a:pt x="2152" y="7369"/>
                  </a:cubicBezTo>
                  <a:lnTo>
                    <a:pt x="2152" y="7369"/>
                  </a:lnTo>
                  <a:cubicBezTo>
                    <a:pt x="2148" y="7386"/>
                    <a:pt x="2143" y="7416"/>
                    <a:pt x="2162" y="7416"/>
                  </a:cubicBezTo>
                  <a:cubicBezTo>
                    <a:pt x="2164" y="7416"/>
                    <a:pt x="2165" y="7416"/>
                    <a:pt x="2168" y="7415"/>
                  </a:cubicBezTo>
                  <a:cubicBezTo>
                    <a:pt x="2203" y="7391"/>
                    <a:pt x="2239" y="7391"/>
                    <a:pt x="2287" y="7391"/>
                  </a:cubicBezTo>
                  <a:cubicBezTo>
                    <a:pt x="2334" y="7380"/>
                    <a:pt x="2346" y="7344"/>
                    <a:pt x="2358" y="7308"/>
                  </a:cubicBezTo>
                  <a:cubicBezTo>
                    <a:pt x="2382" y="7260"/>
                    <a:pt x="2382" y="7225"/>
                    <a:pt x="2394" y="7201"/>
                  </a:cubicBezTo>
                  <a:cubicBezTo>
                    <a:pt x="2406" y="7141"/>
                    <a:pt x="2441" y="7082"/>
                    <a:pt x="2453" y="7022"/>
                  </a:cubicBezTo>
                  <a:cubicBezTo>
                    <a:pt x="2465" y="6951"/>
                    <a:pt x="2513" y="6891"/>
                    <a:pt x="2560" y="6844"/>
                  </a:cubicBezTo>
                  <a:lnTo>
                    <a:pt x="2644" y="6749"/>
                  </a:lnTo>
                  <a:cubicBezTo>
                    <a:pt x="2715" y="6713"/>
                    <a:pt x="2799" y="6665"/>
                    <a:pt x="2870" y="6629"/>
                  </a:cubicBezTo>
                  <a:cubicBezTo>
                    <a:pt x="2918" y="6606"/>
                    <a:pt x="2977" y="6570"/>
                    <a:pt x="3013" y="6546"/>
                  </a:cubicBezTo>
                  <a:cubicBezTo>
                    <a:pt x="3037" y="6546"/>
                    <a:pt x="3049" y="6534"/>
                    <a:pt x="3061" y="6510"/>
                  </a:cubicBezTo>
                  <a:cubicBezTo>
                    <a:pt x="3180" y="6451"/>
                    <a:pt x="3287" y="6391"/>
                    <a:pt x="3406" y="6356"/>
                  </a:cubicBezTo>
                  <a:cubicBezTo>
                    <a:pt x="3485" y="6324"/>
                    <a:pt x="3559" y="6297"/>
                    <a:pt x="3635" y="6297"/>
                  </a:cubicBezTo>
                  <a:cubicBezTo>
                    <a:pt x="3673" y="6297"/>
                    <a:pt x="3711" y="6304"/>
                    <a:pt x="3751" y="6320"/>
                  </a:cubicBezTo>
                  <a:cubicBezTo>
                    <a:pt x="4013" y="6415"/>
                    <a:pt x="4251" y="6546"/>
                    <a:pt x="4442" y="6749"/>
                  </a:cubicBezTo>
                  <a:lnTo>
                    <a:pt x="4561" y="6868"/>
                  </a:lnTo>
                  <a:cubicBezTo>
                    <a:pt x="4656" y="6975"/>
                    <a:pt x="4716" y="7094"/>
                    <a:pt x="4704" y="7249"/>
                  </a:cubicBezTo>
                  <a:cubicBezTo>
                    <a:pt x="4704" y="7272"/>
                    <a:pt x="4680" y="7284"/>
                    <a:pt x="4668" y="7320"/>
                  </a:cubicBezTo>
                  <a:cubicBezTo>
                    <a:pt x="4656" y="7344"/>
                    <a:pt x="4620" y="7391"/>
                    <a:pt x="4608" y="7439"/>
                  </a:cubicBezTo>
                  <a:cubicBezTo>
                    <a:pt x="4596" y="7487"/>
                    <a:pt x="4561" y="7546"/>
                    <a:pt x="4549" y="7582"/>
                  </a:cubicBezTo>
                  <a:cubicBezTo>
                    <a:pt x="4537" y="7641"/>
                    <a:pt x="4537" y="7725"/>
                    <a:pt x="4525" y="7784"/>
                  </a:cubicBezTo>
                  <a:cubicBezTo>
                    <a:pt x="4525" y="7820"/>
                    <a:pt x="4549" y="7856"/>
                    <a:pt x="4596" y="7880"/>
                  </a:cubicBezTo>
                  <a:cubicBezTo>
                    <a:pt x="4644" y="7915"/>
                    <a:pt x="4680" y="7963"/>
                    <a:pt x="4680" y="8022"/>
                  </a:cubicBezTo>
                  <a:cubicBezTo>
                    <a:pt x="4716" y="8106"/>
                    <a:pt x="4716" y="8201"/>
                    <a:pt x="4763" y="8284"/>
                  </a:cubicBezTo>
                  <a:cubicBezTo>
                    <a:pt x="4882" y="8320"/>
                    <a:pt x="4954" y="8380"/>
                    <a:pt x="5013" y="8463"/>
                  </a:cubicBezTo>
                  <a:cubicBezTo>
                    <a:pt x="5037" y="8523"/>
                    <a:pt x="5085" y="8570"/>
                    <a:pt x="5132" y="8618"/>
                  </a:cubicBezTo>
                  <a:cubicBezTo>
                    <a:pt x="5153" y="8639"/>
                    <a:pt x="5184" y="8679"/>
                    <a:pt x="5224" y="8679"/>
                  </a:cubicBezTo>
                  <a:cubicBezTo>
                    <a:pt x="5229" y="8679"/>
                    <a:pt x="5234" y="8679"/>
                    <a:pt x="5239" y="8677"/>
                  </a:cubicBezTo>
                  <a:lnTo>
                    <a:pt x="5335" y="8868"/>
                  </a:lnTo>
                  <a:cubicBezTo>
                    <a:pt x="5335" y="8999"/>
                    <a:pt x="5275" y="9106"/>
                    <a:pt x="5299" y="9237"/>
                  </a:cubicBezTo>
                  <a:cubicBezTo>
                    <a:pt x="5358" y="9296"/>
                    <a:pt x="5442" y="9308"/>
                    <a:pt x="5513" y="9356"/>
                  </a:cubicBezTo>
                  <a:cubicBezTo>
                    <a:pt x="5668" y="9404"/>
                    <a:pt x="5835" y="9404"/>
                    <a:pt x="5978" y="9416"/>
                  </a:cubicBezTo>
                  <a:cubicBezTo>
                    <a:pt x="5992" y="9414"/>
                    <a:pt x="6007" y="9414"/>
                    <a:pt x="6022" y="9414"/>
                  </a:cubicBezTo>
                  <a:cubicBezTo>
                    <a:pt x="6140" y="9414"/>
                    <a:pt x="6266" y="9451"/>
                    <a:pt x="6382" y="9451"/>
                  </a:cubicBezTo>
                  <a:lnTo>
                    <a:pt x="6466" y="9451"/>
                  </a:lnTo>
                  <a:cubicBezTo>
                    <a:pt x="6505" y="9451"/>
                    <a:pt x="6545" y="9453"/>
                    <a:pt x="6585" y="9453"/>
                  </a:cubicBezTo>
                  <a:cubicBezTo>
                    <a:pt x="6664" y="9453"/>
                    <a:pt x="6744" y="9447"/>
                    <a:pt x="6823" y="9416"/>
                  </a:cubicBezTo>
                  <a:cubicBezTo>
                    <a:pt x="6891" y="9381"/>
                    <a:pt x="6953" y="9353"/>
                    <a:pt x="7018" y="9353"/>
                  </a:cubicBezTo>
                  <a:cubicBezTo>
                    <a:pt x="7044" y="9353"/>
                    <a:pt x="7070" y="9358"/>
                    <a:pt x="7097" y="9368"/>
                  </a:cubicBezTo>
                  <a:cubicBezTo>
                    <a:pt x="7228" y="9427"/>
                    <a:pt x="7347" y="9546"/>
                    <a:pt x="7478" y="9606"/>
                  </a:cubicBezTo>
                  <a:cubicBezTo>
                    <a:pt x="7525" y="9642"/>
                    <a:pt x="7537" y="9701"/>
                    <a:pt x="7537" y="9749"/>
                  </a:cubicBezTo>
                  <a:cubicBezTo>
                    <a:pt x="7561" y="9820"/>
                    <a:pt x="7573" y="9880"/>
                    <a:pt x="7585" y="9939"/>
                  </a:cubicBezTo>
                  <a:cubicBezTo>
                    <a:pt x="7621" y="10070"/>
                    <a:pt x="7692" y="10142"/>
                    <a:pt x="7811" y="10201"/>
                  </a:cubicBezTo>
                  <a:cubicBezTo>
                    <a:pt x="7883" y="10249"/>
                    <a:pt x="7954" y="10285"/>
                    <a:pt x="8002" y="10344"/>
                  </a:cubicBezTo>
                  <a:cubicBezTo>
                    <a:pt x="8061" y="10404"/>
                    <a:pt x="8109" y="10475"/>
                    <a:pt x="8156" y="10547"/>
                  </a:cubicBezTo>
                  <a:cubicBezTo>
                    <a:pt x="8216" y="10642"/>
                    <a:pt x="8275" y="10725"/>
                    <a:pt x="8347" y="10797"/>
                  </a:cubicBezTo>
                  <a:cubicBezTo>
                    <a:pt x="8359" y="10820"/>
                    <a:pt x="8395" y="10832"/>
                    <a:pt x="8418" y="10832"/>
                  </a:cubicBezTo>
                  <a:cubicBezTo>
                    <a:pt x="8514" y="10820"/>
                    <a:pt x="8573" y="10761"/>
                    <a:pt x="8633" y="10713"/>
                  </a:cubicBezTo>
                  <a:cubicBezTo>
                    <a:pt x="8656" y="10701"/>
                    <a:pt x="8692" y="10654"/>
                    <a:pt x="8704" y="10618"/>
                  </a:cubicBezTo>
                  <a:cubicBezTo>
                    <a:pt x="8776" y="10487"/>
                    <a:pt x="8883" y="10404"/>
                    <a:pt x="9002" y="10308"/>
                  </a:cubicBezTo>
                  <a:cubicBezTo>
                    <a:pt x="9073" y="10249"/>
                    <a:pt x="9145" y="10178"/>
                    <a:pt x="9240" y="10118"/>
                  </a:cubicBezTo>
                  <a:cubicBezTo>
                    <a:pt x="9311" y="10058"/>
                    <a:pt x="9407" y="10011"/>
                    <a:pt x="9490" y="9987"/>
                  </a:cubicBezTo>
                  <a:cubicBezTo>
                    <a:pt x="9645" y="9927"/>
                    <a:pt x="9764" y="9820"/>
                    <a:pt x="9883" y="9713"/>
                  </a:cubicBezTo>
                  <a:cubicBezTo>
                    <a:pt x="9954" y="9642"/>
                    <a:pt x="10073" y="9630"/>
                    <a:pt x="10121" y="9523"/>
                  </a:cubicBezTo>
                  <a:cubicBezTo>
                    <a:pt x="10093" y="9477"/>
                    <a:pt x="10116" y="9459"/>
                    <a:pt x="10149" y="9459"/>
                  </a:cubicBezTo>
                  <a:cubicBezTo>
                    <a:pt x="10159" y="9459"/>
                    <a:pt x="10170" y="9460"/>
                    <a:pt x="10180" y="9463"/>
                  </a:cubicBezTo>
                  <a:cubicBezTo>
                    <a:pt x="10192" y="9463"/>
                    <a:pt x="10192" y="9463"/>
                    <a:pt x="10204" y="9451"/>
                  </a:cubicBezTo>
                  <a:cubicBezTo>
                    <a:pt x="10240" y="9404"/>
                    <a:pt x="10192" y="9368"/>
                    <a:pt x="10192" y="9344"/>
                  </a:cubicBezTo>
                  <a:cubicBezTo>
                    <a:pt x="10240" y="9344"/>
                    <a:pt x="10264" y="9392"/>
                    <a:pt x="10311" y="9392"/>
                  </a:cubicBezTo>
                  <a:cubicBezTo>
                    <a:pt x="10335" y="9368"/>
                    <a:pt x="10371" y="9344"/>
                    <a:pt x="10383" y="9308"/>
                  </a:cubicBezTo>
                  <a:lnTo>
                    <a:pt x="10538" y="9118"/>
                  </a:lnTo>
                  <a:cubicBezTo>
                    <a:pt x="10573" y="9118"/>
                    <a:pt x="10609" y="9094"/>
                    <a:pt x="10633" y="9058"/>
                  </a:cubicBezTo>
                  <a:cubicBezTo>
                    <a:pt x="10669" y="8999"/>
                    <a:pt x="10681" y="8939"/>
                    <a:pt x="10692" y="8880"/>
                  </a:cubicBezTo>
                  <a:cubicBezTo>
                    <a:pt x="10716" y="8808"/>
                    <a:pt x="10740" y="8737"/>
                    <a:pt x="10752" y="8654"/>
                  </a:cubicBezTo>
                  <a:cubicBezTo>
                    <a:pt x="10783" y="8552"/>
                    <a:pt x="10822" y="8467"/>
                    <a:pt x="10929" y="8467"/>
                  </a:cubicBezTo>
                  <a:cubicBezTo>
                    <a:pt x="10947" y="8467"/>
                    <a:pt x="10968" y="8470"/>
                    <a:pt x="10990" y="8475"/>
                  </a:cubicBezTo>
                  <a:cubicBezTo>
                    <a:pt x="10990" y="8463"/>
                    <a:pt x="11014" y="8451"/>
                    <a:pt x="11014" y="8439"/>
                  </a:cubicBezTo>
                  <a:cubicBezTo>
                    <a:pt x="11026" y="8284"/>
                    <a:pt x="11038" y="8153"/>
                    <a:pt x="11073" y="7999"/>
                  </a:cubicBezTo>
                  <a:cubicBezTo>
                    <a:pt x="11073" y="7880"/>
                    <a:pt x="11097" y="7761"/>
                    <a:pt x="11109" y="7641"/>
                  </a:cubicBezTo>
                  <a:cubicBezTo>
                    <a:pt x="11264" y="7320"/>
                    <a:pt x="11395" y="6987"/>
                    <a:pt x="11609" y="6713"/>
                  </a:cubicBezTo>
                  <a:cubicBezTo>
                    <a:pt x="11609" y="6594"/>
                    <a:pt x="11669" y="6487"/>
                    <a:pt x="11728" y="6391"/>
                  </a:cubicBezTo>
                  <a:cubicBezTo>
                    <a:pt x="11728" y="6435"/>
                    <a:pt x="11741" y="6460"/>
                    <a:pt x="11768" y="6460"/>
                  </a:cubicBezTo>
                  <a:cubicBezTo>
                    <a:pt x="11777" y="6460"/>
                    <a:pt x="11787" y="6457"/>
                    <a:pt x="11800" y="6451"/>
                  </a:cubicBezTo>
                  <a:cubicBezTo>
                    <a:pt x="11800" y="6451"/>
                    <a:pt x="11812" y="6439"/>
                    <a:pt x="11824" y="6439"/>
                  </a:cubicBezTo>
                  <a:cubicBezTo>
                    <a:pt x="11907" y="6379"/>
                    <a:pt x="11943" y="6296"/>
                    <a:pt x="12026" y="6248"/>
                  </a:cubicBezTo>
                  <a:cubicBezTo>
                    <a:pt x="12121" y="6153"/>
                    <a:pt x="12228" y="6058"/>
                    <a:pt x="12336" y="5951"/>
                  </a:cubicBezTo>
                  <a:lnTo>
                    <a:pt x="12383" y="5903"/>
                  </a:lnTo>
                  <a:cubicBezTo>
                    <a:pt x="12455" y="5832"/>
                    <a:pt x="12419" y="5772"/>
                    <a:pt x="12407" y="5701"/>
                  </a:cubicBezTo>
                  <a:cubicBezTo>
                    <a:pt x="12347" y="5522"/>
                    <a:pt x="12383" y="5355"/>
                    <a:pt x="12514" y="5201"/>
                  </a:cubicBezTo>
                  <a:cubicBezTo>
                    <a:pt x="12562" y="5165"/>
                    <a:pt x="12621" y="5165"/>
                    <a:pt x="12681" y="5129"/>
                  </a:cubicBezTo>
                  <a:cubicBezTo>
                    <a:pt x="12764" y="5105"/>
                    <a:pt x="12836" y="5058"/>
                    <a:pt x="12895" y="4986"/>
                  </a:cubicBezTo>
                  <a:cubicBezTo>
                    <a:pt x="13002" y="4844"/>
                    <a:pt x="13050" y="4689"/>
                    <a:pt x="13109" y="4534"/>
                  </a:cubicBezTo>
                  <a:cubicBezTo>
                    <a:pt x="13217" y="4391"/>
                    <a:pt x="13133" y="4236"/>
                    <a:pt x="13109" y="4093"/>
                  </a:cubicBezTo>
                  <a:cubicBezTo>
                    <a:pt x="13074" y="3974"/>
                    <a:pt x="13109" y="3855"/>
                    <a:pt x="13181" y="3748"/>
                  </a:cubicBezTo>
                  <a:cubicBezTo>
                    <a:pt x="13169" y="3736"/>
                    <a:pt x="13169" y="3712"/>
                    <a:pt x="13169" y="3701"/>
                  </a:cubicBezTo>
                  <a:cubicBezTo>
                    <a:pt x="13121" y="3593"/>
                    <a:pt x="13121" y="3510"/>
                    <a:pt x="13193" y="3415"/>
                  </a:cubicBezTo>
                  <a:cubicBezTo>
                    <a:pt x="13217" y="3391"/>
                    <a:pt x="13193" y="3379"/>
                    <a:pt x="13181" y="3355"/>
                  </a:cubicBezTo>
                  <a:cubicBezTo>
                    <a:pt x="13157" y="3343"/>
                    <a:pt x="13121" y="3331"/>
                    <a:pt x="13098" y="3331"/>
                  </a:cubicBezTo>
                  <a:cubicBezTo>
                    <a:pt x="13038" y="3331"/>
                    <a:pt x="12955" y="3331"/>
                    <a:pt x="12895" y="3320"/>
                  </a:cubicBezTo>
                  <a:cubicBezTo>
                    <a:pt x="12883" y="3296"/>
                    <a:pt x="12871" y="3296"/>
                    <a:pt x="12859" y="3296"/>
                  </a:cubicBezTo>
                  <a:cubicBezTo>
                    <a:pt x="12645" y="3260"/>
                    <a:pt x="12502" y="3117"/>
                    <a:pt x="12324" y="3022"/>
                  </a:cubicBezTo>
                  <a:cubicBezTo>
                    <a:pt x="12228" y="2962"/>
                    <a:pt x="12145" y="2903"/>
                    <a:pt x="12038" y="2903"/>
                  </a:cubicBezTo>
                  <a:lnTo>
                    <a:pt x="11943" y="2879"/>
                  </a:lnTo>
                  <a:cubicBezTo>
                    <a:pt x="11900" y="2837"/>
                    <a:pt x="11853" y="2820"/>
                    <a:pt x="11804" y="2820"/>
                  </a:cubicBezTo>
                  <a:cubicBezTo>
                    <a:pt x="11742" y="2820"/>
                    <a:pt x="11675" y="2846"/>
                    <a:pt x="11609" y="2879"/>
                  </a:cubicBezTo>
                  <a:cubicBezTo>
                    <a:pt x="11574" y="2903"/>
                    <a:pt x="11562" y="2915"/>
                    <a:pt x="11550" y="2939"/>
                  </a:cubicBezTo>
                  <a:cubicBezTo>
                    <a:pt x="11502" y="3034"/>
                    <a:pt x="11407" y="3093"/>
                    <a:pt x="11347" y="3165"/>
                  </a:cubicBezTo>
                  <a:cubicBezTo>
                    <a:pt x="11288" y="3236"/>
                    <a:pt x="11228" y="3284"/>
                    <a:pt x="11157" y="3320"/>
                  </a:cubicBezTo>
                  <a:cubicBezTo>
                    <a:pt x="11099" y="3344"/>
                    <a:pt x="11037" y="3350"/>
                    <a:pt x="10973" y="3350"/>
                  </a:cubicBezTo>
                  <a:cubicBezTo>
                    <a:pt x="10899" y="3350"/>
                    <a:pt x="10823" y="3341"/>
                    <a:pt x="10749" y="3341"/>
                  </a:cubicBezTo>
                  <a:cubicBezTo>
                    <a:pt x="10730" y="3341"/>
                    <a:pt x="10711" y="3342"/>
                    <a:pt x="10692" y="3343"/>
                  </a:cubicBezTo>
                  <a:lnTo>
                    <a:pt x="10264" y="3343"/>
                  </a:lnTo>
                  <a:cubicBezTo>
                    <a:pt x="10121" y="3331"/>
                    <a:pt x="9966" y="3296"/>
                    <a:pt x="9835" y="3224"/>
                  </a:cubicBezTo>
                  <a:cubicBezTo>
                    <a:pt x="9799" y="3224"/>
                    <a:pt x="9788" y="3212"/>
                    <a:pt x="9764" y="3200"/>
                  </a:cubicBezTo>
                  <a:cubicBezTo>
                    <a:pt x="9716" y="3177"/>
                    <a:pt x="9680" y="3153"/>
                    <a:pt x="9657" y="3141"/>
                  </a:cubicBezTo>
                  <a:cubicBezTo>
                    <a:pt x="9609" y="3105"/>
                    <a:pt x="9561" y="3093"/>
                    <a:pt x="9538" y="3058"/>
                  </a:cubicBezTo>
                  <a:cubicBezTo>
                    <a:pt x="9442" y="2986"/>
                    <a:pt x="9371" y="2915"/>
                    <a:pt x="9299" y="2819"/>
                  </a:cubicBezTo>
                  <a:cubicBezTo>
                    <a:pt x="9168" y="2617"/>
                    <a:pt x="9073" y="2403"/>
                    <a:pt x="9133" y="2153"/>
                  </a:cubicBezTo>
                  <a:cubicBezTo>
                    <a:pt x="9145" y="2093"/>
                    <a:pt x="9192" y="2046"/>
                    <a:pt x="9252" y="2022"/>
                  </a:cubicBezTo>
                  <a:cubicBezTo>
                    <a:pt x="9252" y="2022"/>
                    <a:pt x="9264" y="2010"/>
                    <a:pt x="9288" y="2010"/>
                  </a:cubicBezTo>
                  <a:cubicBezTo>
                    <a:pt x="9311" y="1986"/>
                    <a:pt x="9347" y="1986"/>
                    <a:pt x="9371" y="1974"/>
                  </a:cubicBezTo>
                  <a:cubicBezTo>
                    <a:pt x="9407" y="1962"/>
                    <a:pt x="9418" y="1950"/>
                    <a:pt x="9430" y="1915"/>
                  </a:cubicBezTo>
                  <a:lnTo>
                    <a:pt x="9478" y="1867"/>
                  </a:lnTo>
                  <a:cubicBezTo>
                    <a:pt x="9478" y="1903"/>
                    <a:pt x="9502" y="1915"/>
                    <a:pt x="9538" y="1915"/>
                  </a:cubicBezTo>
                  <a:cubicBezTo>
                    <a:pt x="9585" y="1915"/>
                    <a:pt x="9621" y="1903"/>
                    <a:pt x="9657" y="1891"/>
                  </a:cubicBezTo>
                  <a:cubicBezTo>
                    <a:pt x="9704" y="1855"/>
                    <a:pt x="9764" y="1843"/>
                    <a:pt x="9799" y="1796"/>
                  </a:cubicBezTo>
                  <a:cubicBezTo>
                    <a:pt x="9823" y="1784"/>
                    <a:pt x="9847" y="1748"/>
                    <a:pt x="9859" y="1724"/>
                  </a:cubicBezTo>
                  <a:cubicBezTo>
                    <a:pt x="9883" y="1676"/>
                    <a:pt x="9907" y="1629"/>
                    <a:pt x="9930" y="1593"/>
                  </a:cubicBezTo>
                  <a:lnTo>
                    <a:pt x="9930" y="1534"/>
                  </a:lnTo>
                  <a:cubicBezTo>
                    <a:pt x="9895" y="1450"/>
                    <a:pt x="9942" y="1379"/>
                    <a:pt x="9907" y="1319"/>
                  </a:cubicBezTo>
                  <a:cubicBezTo>
                    <a:pt x="9887" y="1300"/>
                    <a:pt x="9872" y="1292"/>
                    <a:pt x="9859" y="1292"/>
                  </a:cubicBezTo>
                  <a:cubicBezTo>
                    <a:pt x="9833" y="1292"/>
                    <a:pt x="9819" y="1327"/>
                    <a:pt x="9811" y="1367"/>
                  </a:cubicBezTo>
                  <a:lnTo>
                    <a:pt x="9538" y="1260"/>
                  </a:lnTo>
                  <a:cubicBezTo>
                    <a:pt x="9466" y="1260"/>
                    <a:pt x="9407" y="1295"/>
                    <a:pt x="9347" y="1307"/>
                  </a:cubicBezTo>
                  <a:cubicBezTo>
                    <a:pt x="9260" y="1327"/>
                    <a:pt x="9174" y="1361"/>
                    <a:pt x="9081" y="1361"/>
                  </a:cubicBezTo>
                  <a:cubicBezTo>
                    <a:pt x="9059" y="1361"/>
                    <a:pt x="9036" y="1360"/>
                    <a:pt x="9014" y="1355"/>
                  </a:cubicBezTo>
                  <a:cubicBezTo>
                    <a:pt x="8740" y="1307"/>
                    <a:pt x="8740" y="1307"/>
                    <a:pt x="8752" y="1022"/>
                  </a:cubicBezTo>
                  <a:cubicBezTo>
                    <a:pt x="8752" y="998"/>
                    <a:pt x="8752" y="974"/>
                    <a:pt x="8764" y="950"/>
                  </a:cubicBezTo>
                  <a:cubicBezTo>
                    <a:pt x="8764" y="909"/>
                    <a:pt x="8786" y="896"/>
                    <a:pt x="8816" y="896"/>
                  </a:cubicBezTo>
                  <a:cubicBezTo>
                    <a:pt x="8829" y="896"/>
                    <a:pt x="8844" y="899"/>
                    <a:pt x="8859" y="903"/>
                  </a:cubicBezTo>
                  <a:cubicBezTo>
                    <a:pt x="8877" y="920"/>
                    <a:pt x="8901" y="929"/>
                    <a:pt x="8926" y="929"/>
                  </a:cubicBezTo>
                  <a:cubicBezTo>
                    <a:pt x="8951" y="929"/>
                    <a:pt x="8978" y="920"/>
                    <a:pt x="9002" y="903"/>
                  </a:cubicBezTo>
                  <a:cubicBezTo>
                    <a:pt x="9026" y="891"/>
                    <a:pt x="9061" y="855"/>
                    <a:pt x="9085" y="831"/>
                  </a:cubicBezTo>
                  <a:cubicBezTo>
                    <a:pt x="9109" y="795"/>
                    <a:pt x="9133" y="783"/>
                    <a:pt x="9157" y="760"/>
                  </a:cubicBezTo>
                  <a:cubicBezTo>
                    <a:pt x="9192" y="664"/>
                    <a:pt x="9288" y="605"/>
                    <a:pt x="9371" y="581"/>
                  </a:cubicBezTo>
                  <a:cubicBezTo>
                    <a:pt x="9466" y="545"/>
                    <a:pt x="9549" y="533"/>
                    <a:pt x="9633" y="486"/>
                  </a:cubicBezTo>
                  <a:cubicBezTo>
                    <a:pt x="9704" y="438"/>
                    <a:pt x="9788" y="426"/>
                    <a:pt x="9835" y="355"/>
                  </a:cubicBezTo>
                  <a:cubicBezTo>
                    <a:pt x="9764" y="283"/>
                    <a:pt x="9704" y="188"/>
                    <a:pt x="9752" y="81"/>
                  </a:cubicBezTo>
                  <a:cubicBezTo>
                    <a:pt x="9725" y="27"/>
                    <a:pt x="9692" y="1"/>
                    <a:pt x="9646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191" name="Google Shape;191;p11"/>
          <p:cNvSpPr txBox="1">
            <a:spLocks noGrp="1"/>
          </p:cNvSpPr>
          <p:nvPr>
            <p:ph type="title" hasCustomPrompt="1"/>
          </p:nvPr>
        </p:nvSpPr>
        <p:spPr>
          <a:xfrm>
            <a:off x="1430300" y="1822650"/>
            <a:ext cx="62835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192" name="Google Shape;192;p11"/>
          <p:cNvSpPr txBox="1">
            <a:spLocks noGrp="1"/>
          </p:cNvSpPr>
          <p:nvPr>
            <p:ph type="subTitle" idx="1"/>
          </p:nvPr>
        </p:nvSpPr>
        <p:spPr>
          <a:xfrm>
            <a:off x="2438888" y="2990850"/>
            <a:ext cx="4266000" cy="4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50280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4621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652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8360"/>
            <a:ext cx="8229600" cy="85486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80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00151"/>
            <a:ext cx="4038600" cy="1641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2956322"/>
            <a:ext cx="4038600" cy="1641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4682729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af-Z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af-ZA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4682729"/>
            <a:ext cx="2133600" cy="342900"/>
          </a:xfrm>
        </p:spPr>
        <p:txBody>
          <a:bodyPr/>
          <a:lstStyle>
            <a:lvl1pPr>
              <a:defRPr/>
            </a:lvl1pPr>
          </a:lstStyle>
          <a:p>
            <a:fld id="{4F7D60C8-3184-4033-88A6-478284BFED62}" type="slidenum">
              <a:rPr lang="af-ZA"/>
              <a:pPr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66367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457200"/>
            <a:ext cx="77724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7B9BE-0BFE-468E-A574-0AEF5F32A83A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0201828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25AB3-DF68-4C68-895A-B32D9E76F9F8}" type="datetimeFigureOut">
              <a:rPr lang="en-GB" smtClean="0"/>
              <a:t>23/10/2022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7D19A-C0BD-4E05-A442-0F614A4C4B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06302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25AB3-DF68-4C68-895A-B32D9E76F9F8}" type="datetimeFigureOut">
              <a:rPr lang="en-GB" smtClean="0"/>
              <a:t>23/10/2022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7D19A-C0BD-4E05-A442-0F614A4C4B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5242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25AB3-DF68-4C68-895A-B32D9E76F9F8}" type="datetimeFigureOut">
              <a:rPr lang="en-GB" smtClean="0"/>
              <a:t>23/10/2022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7D19A-C0BD-4E05-A442-0F614A4C4B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373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25AB3-DF68-4C68-895A-B32D9E76F9F8}" type="datetimeFigureOut">
              <a:rPr lang="en-GB" smtClean="0"/>
              <a:t>23/10/2022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7D19A-C0BD-4E05-A442-0F614A4C4B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065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25AB3-DF68-4C68-895A-B32D9E76F9F8}" type="datetimeFigureOut">
              <a:rPr lang="en-GB" smtClean="0"/>
              <a:t>23/10/2022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7D19A-C0BD-4E05-A442-0F614A4C4B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9127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25AB3-DF68-4C68-895A-B32D9E76F9F8}" type="datetimeFigureOut">
              <a:rPr lang="en-GB" smtClean="0"/>
              <a:t>23/10/2022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7D19A-C0BD-4E05-A442-0F614A4C4B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2980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25AB3-DF68-4C68-895A-B32D9E76F9F8}" type="datetimeFigureOut">
              <a:rPr lang="en-GB" smtClean="0"/>
              <a:t>23/10/2022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7D19A-C0BD-4E05-A442-0F614A4C4B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3525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25AB3-DF68-4C68-895A-B32D9E76F9F8}" type="datetimeFigureOut">
              <a:rPr lang="en-GB" smtClean="0"/>
              <a:t>23/10/2022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7D19A-C0BD-4E05-A442-0F614A4C4B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760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325AB3-DF68-4C68-895A-B32D9E76F9F8}" type="datetimeFigureOut">
              <a:rPr lang="en-GB" smtClean="0"/>
              <a:t>23/10/2022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7D19A-C0BD-4E05-A442-0F614A4C4B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9771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  <p:sldLayoutId id="2147483664" r:id="rId15"/>
    <p:sldLayoutId id="2147483665" r:id="rId16"/>
    <p:sldLayoutId id="2147483666" r:id="rId1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hyperlink" Target="mailto:thcs.bk.tthanh@dongtrieu.edu.vn" TargetMode="External"/><Relationship Id="rId5" Type="http://schemas.openxmlformats.org/officeDocument/2006/relationships/image" Target="../media/image2.gif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4" Type="http://schemas.openxmlformats.org/officeDocument/2006/relationships/image" Target="../media/image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14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Relationship Id="rId5" Type="http://schemas.openxmlformats.org/officeDocument/2006/relationships/image" Target="../media/image9.png"/><Relationship Id="rId4" Type="http://schemas.openxmlformats.org/officeDocument/2006/relationships/image" Target="../media/image8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4.png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3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media" Target="../media/media6.mp3"/><Relationship Id="rId13" Type="http://schemas.openxmlformats.org/officeDocument/2006/relationships/image" Target="../media/image14.png"/><Relationship Id="rId3" Type="http://schemas.openxmlformats.org/officeDocument/2006/relationships/audio" Target="../media/media3.mp3"/><Relationship Id="rId7" Type="http://schemas.openxmlformats.org/officeDocument/2006/relationships/audio" Target="../media/media5.mp3"/><Relationship Id="rId12" Type="http://schemas.openxmlformats.org/officeDocument/2006/relationships/image" Target="../media/image13.png"/><Relationship Id="rId2" Type="http://schemas.microsoft.com/office/2007/relationships/media" Target="../media/media3.mp3"/><Relationship Id="rId1" Type="http://schemas.openxmlformats.org/officeDocument/2006/relationships/tags" Target="../tags/tag24.xml"/><Relationship Id="rId6" Type="http://schemas.microsoft.com/office/2007/relationships/media" Target="../media/media5.mp3"/><Relationship Id="rId11" Type="http://schemas.openxmlformats.org/officeDocument/2006/relationships/notesSlide" Target="../notesSlides/notesSlide23.xml"/><Relationship Id="rId5" Type="http://schemas.openxmlformats.org/officeDocument/2006/relationships/audio" Target="../media/media4.mp3"/><Relationship Id="rId10" Type="http://schemas.openxmlformats.org/officeDocument/2006/relationships/slideLayout" Target="../slideLayouts/slideLayout1.xml"/><Relationship Id="rId4" Type="http://schemas.microsoft.com/office/2007/relationships/media" Target="../media/media4.mp3"/><Relationship Id="rId9" Type="http://schemas.openxmlformats.org/officeDocument/2006/relationships/audio" Target="../media/media6.mp3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media" Target="../media/media6.mp3"/><Relationship Id="rId13" Type="http://schemas.openxmlformats.org/officeDocument/2006/relationships/image" Target="../media/image14.png"/><Relationship Id="rId3" Type="http://schemas.openxmlformats.org/officeDocument/2006/relationships/audio" Target="../media/media3.mp3"/><Relationship Id="rId7" Type="http://schemas.openxmlformats.org/officeDocument/2006/relationships/audio" Target="../media/media5.mp3"/><Relationship Id="rId12" Type="http://schemas.openxmlformats.org/officeDocument/2006/relationships/image" Target="../media/image13.png"/><Relationship Id="rId2" Type="http://schemas.microsoft.com/office/2007/relationships/media" Target="../media/media3.mp3"/><Relationship Id="rId1" Type="http://schemas.openxmlformats.org/officeDocument/2006/relationships/tags" Target="../tags/tag25.xml"/><Relationship Id="rId6" Type="http://schemas.microsoft.com/office/2007/relationships/media" Target="../media/media5.mp3"/><Relationship Id="rId11" Type="http://schemas.openxmlformats.org/officeDocument/2006/relationships/notesSlide" Target="../notesSlides/notesSlide24.xml"/><Relationship Id="rId5" Type="http://schemas.openxmlformats.org/officeDocument/2006/relationships/audio" Target="../media/media4.mp3"/><Relationship Id="rId10" Type="http://schemas.openxmlformats.org/officeDocument/2006/relationships/slideLayout" Target="../slideLayouts/slideLayout1.xml"/><Relationship Id="rId4" Type="http://schemas.microsoft.com/office/2007/relationships/media" Target="../media/media4.mp3"/><Relationship Id="rId9" Type="http://schemas.openxmlformats.org/officeDocument/2006/relationships/audio" Target="../media/media6.mp3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media" Target="../media/media6.mp3"/><Relationship Id="rId13" Type="http://schemas.openxmlformats.org/officeDocument/2006/relationships/image" Target="../media/image14.png"/><Relationship Id="rId3" Type="http://schemas.openxmlformats.org/officeDocument/2006/relationships/audio" Target="../media/media3.mp3"/><Relationship Id="rId7" Type="http://schemas.openxmlformats.org/officeDocument/2006/relationships/audio" Target="../media/media5.mp3"/><Relationship Id="rId12" Type="http://schemas.openxmlformats.org/officeDocument/2006/relationships/image" Target="../media/image13.png"/><Relationship Id="rId2" Type="http://schemas.microsoft.com/office/2007/relationships/media" Target="../media/media3.mp3"/><Relationship Id="rId1" Type="http://schemas.openxmlformats.org/officeDocument/2006/relationships/tags" Target="../tags/tag26.xml"/><Relationship Id="rId6" Type="http://schemas.microsoft.com/office/2007/relationships/media" Target="../media/media5.mp3"/><Relationship Id="rId11" Type="http://schemas.openxmlformats.org/officeDocument/2006/relationships/notesSlide" Target="../notesSlides/notesSlide25.xml"/><Relationship Id="rId5" Type="http://schemas.openxmlformats.org/officeDocument/2006/relationships/audio" Target="../media/media4.mp3"/><Relationship Id="rId10" Type="http://schemas.openxmlformats.org/officeDocument/2006/relationships/slideLayout" Target="../slideLayouts/slideLayout1.xml"/><Relationship Id="rId4" Type="http://schemas.microsoft.com/office/2007/relationships/media" Target="../media/media4.mp3"/><Relationship Id="rId9" Type="http://schemas.openxmlformats.org/officeDocument/2006/relationships/audio" Target="../media/media6.mp3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0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1.xml"/><Relationship Id="rId4" Type="http://schemas.openxmlformats.org/officeDocument/2006/relationships/image" Target="../media/image1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13" Type="http://schemas.openxmlformats.org/officeDocument/2006/relationships/image" Target="../media/image30.jpg"/><Relationship Id="rId3" Type="http://schemas.microsoft.com/office/2007/relationships/media" Target="../media/media7.MP3"/><Relationship Id="rId7" Type="http://schemas.openxmlformats.org/officeDocument/2006/relationships/image" Target="../media/image24.jpg"/><Relationship Id="rId12" Type="http://schemas.openxmlformats.org/officeDocument/2006/relationships/image" Target="../media/image29.jpg"/><Relationship Id="rId2" Type="http://schemas.openxmlformats.org/officeDocument/2006/relationships/audio" Target="NULL" TargetMode="External"/><Relationship Id="rId16" Type="http://schemas.openxmlformats.org/officeDocument/2006/relationships/image" Target="../media/image33.jpeg"/><Relationship Id="rId1" Type="http://schemas.openxmlformats.org/officeDocument/2006/relationships/tags" Target="../tags/tag34.xml"/><Relationship Id="rId6" Type="http://schemas.openxmlformats.org/officeDocument/2006/relationships/image" Target="../media/image23.png"/><Relationship Id="rId11" Type="http://schemas.openxmlformats.org/officeDocument/2006/relationships/image" Target="../media/image28.jpg"/><Relationship Id="rId5" Type="http://schemas.openxmlformats.org/officeDocument/2006/relationships/notesSlide" Target="../notesSlides/notesSlide33.xml"/><Relationship Id="rId15" Type="http://schemas.openxmlformats.org/officeDocument/2006/relationships/image" Target="../media/image32.jpg"/><Relationship Id="rId10" Type="http://schemas.openxmlformats.org/officeDocument/2006/relationships/image" Target="../media/image27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6.jpg"/><Relationship Id="rId14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video" Target="../media/media8.mp4"/><Relationship Id="rId7" Type="http://schemas.openxmlformats.org/officeDocument/2006/relationships/image" Target="../media/image34.png"/><Relationship Id="rId2" Type="http://schemas.microsoft.com/office/2007/relationships/media" Target="../media/media8.mp4"/><Relationship Id="rId1" Type="http://schemas.openxmlformats.org/officeDocument/2006/relationships/tags" Target="../tags/tag35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6.xml"/><Relationship Id="rId4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514"/>
            <a:ext cx="9144000" cy="5143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71600" y="57150"/>
            <a:ext cx="537640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 smtClean="0">
                <a:cs typeface="Times New Roman" pitchFamily="18" charset="0"/>
              </a:rPr>
              <a:t>                </a:t>
            </a:r>
            <a:r>
              <a:rPr lang="en-GB" b="1" dirty="0" smtClean="0">
                <a:cs typeface="Times New Roman" pitchFamily="18" charset="0"/>
              </a:rPr>
              <a:t>PHÒNG GIÁO DỤC VÀ ĐÀO TẠO ĐÔNG TRIỀU</a:t>
            </a:r>
          </a:p>
          <a:p>
            <a:r>
              <a:rPr lang="en-GB" b="1" dirty="0"/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90800" y="514350"/>
            <a:ext cx="394947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CUỘC THI THIẾT KẾ BÀI GIẢNG ĐIỆN TỬ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61E88F-94FE-E145-9C39-FA144BCDCC12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86200" y="943322"/>
            <a:ext cx="1219200" cy="11066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24200" y="2050018"/>
            <a:ext cx="2621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err="1" smtClean="0">
                <a:solidFill>
                  <a:srgbClr val="FF0000"/>
                </a:solidFill>
                <a:latin typeface="Calibri(body)"/>
                <a:cs typeface="Times New Roman" pitchFamily="18" charset="0"/>
              </a:rPr>
              <a:t>Bài</a:t>
            </a:r>
            <a:r>
              <a:rPr lang="en-GB" b="1" dirty="0" smtClean="0">
                <a:solidFill>
                  <a:srgbClr val="FF0000"/>
                </a:solidFill>
                <a:latin typeface="Calibri(body)"/>
                <a:cs typeface="Times New Roman" pitchFamily="18" charset="0"/>
              </a:rPr>
              <a:t> </a:t>
            </a:r>
            <a:r>
              <a:rPr lang="en-GB" b="1" dirty="0" err="1" smtClean="0">
                <a:solidFill>
                  <a:srgbClr val="FF0000"/>
                </a:solidFill>
                <a:latin typeface="Calibri(body)"/>
                <a:cs typeface="Times New Roman" pitchFamily="18" charset="0"/>
              </a:rPr>
              <a:t>giảng</a:t>
            </a:r>
            <a:r>
              <a:rPr lang="en-GB" b="1" dirty="0" smtClean="0">
                <a:solidFill>
                  <a:srgbClr val="FF0000"/>
                </a:solidFill>
                <a:latin typeface="Calibri(body)"/>
                <a:cs typeface="Times New Roman" pitchFamily="18" charset="0"/>
              </a:rPr>
              <a:t> E - Learning</a:t>
            </a:r>
            <a:endParaRPr lang="en-GB" b="1" dirty="0">
              <a:solidFill>
                <a:srgbClr val="FF0000"/>
              </a:solidFill>
              <a:latin typeface="Calibri(body)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7000" y="2431018"/>
            <a:ext cx="3868367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b="1" dirty="0" smtClean="0">
                <a:latin typeface="Calibri(body)"/>
                <a:cs typeface="Times New Roman" pitchFamily="18" charset="0"/>
              </a:rPr>
              <a:t>NHÀ NƯỚC VĂN LANG – ÂU LẠC</a:t>
            </a:r>
            <a:endParaRPr lang="en-GB" b="1" dirty="0">
              <a:latin typeface="Calibri(body)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24200" y="2952750"/>
            <a:ext cx="2864887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  <a:latin typeface="Calibri(body)"/>
                <a:cs typeface="Times New Roman" pitchFamily="18" charset="0"/>
              </a:rPr>
              <a:t>GV: TRỊNH THỊ HẠNH</a:t>
            </a:r>
          </a:p>
          <a:p>
            <a:r>
              <a:rPr lang="en-GB" b="1" smtClean="0">
                <a:solidFill>
                  <a:srgbClr val="FF0000"/>
                </a:solidFill>
                <a:latin typeface="Calibri(body)"/>
                <a:cs typeface="Times New Roman" pitchFamily="18" charset="0"/>
              </a:rPr>
              <a:t>     NGUYỄN </a:t>
            </a:r>
            <a:r>
              <a:rPr lang="en-GB" b="1" dirty="0" smtClean="0">
                <a:solidFill>
                  <a:srgbClr val="FF0000"/>
                </a:solidFill>
                <a:latin typeface="Calibri(body)"/>
                <a:cs typeface="Times New Roman" pitchFamily="18" charset="0"/>
              </a:rPr>
              <a:t>THỊ HUYỀN</a:t>
            </a:r>
            <a:endParaRPr lang="en-GB" b="1" dirty="0">
              <a:solidFill>
                <a:srgbClr val="FF0000"/>
              </a:solidFill>
              <a:latin typeface="Calibri(body)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94184" y="3663375"/>
            <a:ext cx="45352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600" b="1" i="1" dirty="0" smtClean="0">
                <a:solidFill>
                  <a:srgbClr val="002060"/>
                </a:solidFill>
                <a:latin typeface="Calibri(body)"/>
                <a:cs typeface="Times New Roman" pitchFamily="18" charset="0"/>
              </a:rPr>
              <a:t>Mail: </a:t>
            </a:r>
            <a:r>
              <a:rPr lang="en-GB" sz="1600" b="1" i="1" dirty="0" err="1" smtClean="0">
                <a:solidFill>
                  <a:srgbClr val="002060"/>
                </a:solidFill>
                <a:latin typeface="Calibri(body)"/>
                <a:cs typeface="Times New Roman" pitchFamily="18" charset="0"/>
                <a:hlinkClick r:id="rId6"/>
              </a:rPr>
              <a:t>thcs.bk.tthanh</a:t>
            </a:r>
            <a:r>
              <a:rPr lang="vi-VN" sz="1600" b="1" i="1" dirty="0" smtClean="0">
                <a:solidFill>
                  <a:srgbClr val="002060"/>
                </a:solidFill>
                <a:latin typeface="Calibri(body)"/>
                <a:cs typeface="Times New Roman" pitchFamily="18" charset="0"/>
                <a:hlinkClick r:id="rId6"/>
              </a:rPr>
              <a:t>@dongtrieu.edu.vn</a:t>
            </a:r>
            <a:endParaRPr lang="vi-VN" sz="1600" b="1" i="1" dirty="0" smtClean="0">
              <a:solidFill>
                <a:srgbClr val="002060"/>
              </a:solidFill>
              <a:latin typeface="Calibri(body)"/>
              <a:cs typeface="Times New Roman" pitchFamily="18" charset="0"/>
            </a:endParaRPr>
          </a:p>
          <a:p>
            <a:r>
              <a:rPr lang="vi-VN" sz="1600" b="1" i="1" dirty="0" smtClean="0">
                <a:solidFill>
                  <a:srgbClr val="002060"/>
                </a:solidFill>
                <a:latin typeface="Calibri(body)"/>
                <a:cs typeface="Times New Roman" pitchFamily="18" charset="0"/>
              </a:rPr>
              <a:t>   </a:t>
            </a:r>
            <a:r>
              <a:rPr lang="en-GB" sz="1600" b="1" i="1" dirty="0" smtClean="0">
                <a:solidFill>
                  <a:srgbClr val="002060"/>
                </a:solidFill>
                <a:latin typeface="Calibri(body)"/>
                <a:cs typeface="Times New Roman" pitchFamily="18" charset="0"/>
              </a:rPr>
              <a:t>	</a:t>
            </a:r>
            <a:r>
              <a:rPr lang="vi-VN" sz="1600" b="1" i="1" dirty="0" smtClean="0">
                <a:solidFill>
                  <a:srgbClr val="002060"/>
                </a:solidFill>
                <a:latin typeface="Calibri(body)"/>
                <a:cs typeface="Times New Roman" pitchFamily="18" charset="0"/>
              </a:rPr>
              <a:t>Điện thoại: 0978054728</a:t>
            </a:r>
            <a:endParaRPr lang="en-GB" sz="1600" b="1" i="1" dirty="0">
              <a:solidFill>
                <a:srgbClr val="002060"/>
              </a:solidFill>
              <a:latin typeface="Calibri(body)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69377" y="4349175"/>
            <a:ext cx="51410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1600" b="1" i="1" dirty="0" smtClean="0">
                <a:solidFill>
                  <a:srgbClr val="7030A0"/>
                </a:solidFill>
                <a:latin typeface="Calibri body"/>
                <a:cs typeface="Calibri Light" pitchFamily="34" charset="0"/>
              </a:rPr>
              <a:t>Trường THCS Bình Khê – Đông triều – Quảng Ninh</a:t>
            </a:r>
          </a:p>
          <a:p>
            <a:r>
              <a:rPr lang="vi-VN" sz="1600" b="1" i="1" dirty="0" smtClean="0">
                <a:solidFill>
                  <a:srgbClr val="7030A0"/>
                </a:solidFill>
                <a:latin typeface="Calibri body"/>
                <a:cs typeface="Calibri Light" pitchFamily="34" charset="0"/>
              </a:rPr>
              <a:t>                            Thực hiện: </a:t>
            </a:r>
            <a:r>
              <a:rPr lang="en-GB" sz="1600" b="1" i="1" dirty="0" smtClean="0">
                <a:solidFill>
                  <a:srgbClr val="7030A0"/>
                </a:solidFill>
                <a:latin typeface="Calibri body"/>
                <a:cs typeface="Calibri Light" pitchFamily="34" charset="0"/>
              </a:rPr>
              <a:t>10</a:t>
            </a:r>
            <a:r>
              <a:rPr lang="vi-VN" sz="1600" b="1" i="1" dirty="0" smtClean="0">
                <a:solidFill>
                  <a:srgbClr val="7030A0"/>
                </a:solidFill>
                <a:latin typeface="Calibri body"/>
                <a:cs typeface="Calibri Light" pitchFamily="34" charset="0"/>
              </a:rPr>
              <a:t>/2022</a:t>
            </a:r>
            <a:endParaRPr lang="en-GB" sz="1600" b="1" i="1" dirty="0">
              <a:solidFill>
                <a:srgbClr val="7030A0"/>
              </a:solidFill>
              <a:latin typeface="Calibri body"/>
              <a:cs typeface="Calibri Light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23145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747" name="Text Box 115"/>
          <p:cNvSpPr txBox="1">
            <a:spLocks noChangeArrowheads="1"/>
          </p:cNvSpPr>
          <p:nvPr/>
        </p:nvSpPr>
        <p:spPr bwMode="auto">
          <a:xfrm>
            <a:off x="4356100" y="2952750"/>
            <a:ext cx="547688" cy="410766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197752" name="Text Box 120"/>
          <p:cNvSpPr txBox="1">
            <a:spLocks noChangeArrowheads="1"/>
          </p:cNvSpPr>
          <p:nvPr/>
        </p:nvSpPr>
        <p:spPr bwMode="auto">
          <a:xfrm>
            <a:off x="3797300" y="2952750"/>
            <a:ext cx="547688" cy="41076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97753" name="Text Box 121"/>
          <p:cNvSpPr txBox="1">
            <a:spLocks noChangeArrowheads="1"/>
          </p:cNvSpPr>
          <p:nvPr/>
        </p:nvSpPr>
        <p:spPr bwMode="auto">
          <a:xfrm>
            <a:off x="3246439" y="2952750"/>
            <a:ext cx="547687" cy="41076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97754" name="Text Box 122"/>
          <p:cNvSpPr txBox="1">
            <a:spLocks noChangeArrowheads="1"/>
          </p:cNvSpPr>
          <p:nvPr/>
        </p:nvSpPr>
        <p:spPr bwMode="auto">
          <a:xfrm>
            <a:off x="2728912" y="2952750"/>
            <a:ext cx="547688" cy="41076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97755" name="Text Box 123"/>
          <p:cNvSpPr txBox="1">
            <a:spLocks noChangeArrowheads="1"/>
          </p:cNvSpPr>
          <p:nvPr/>
        </p:nvSpPr>
        <p:spPr bwMode="auto">
          <a:xfrm>
            <a:off x="2195512" y="2952750"/>
            <a:ext cx="547688" cy="41076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endParaRPr lang="en-US" dirty="0"/>
          </a:p>
        </p:txBody>
      </p:sp>
      <p:sp>
        <p:nvSpPr>
          <p:cNvPr id="197756" name="Text Box 124"/>
          <p:cNvSpPr txBox="1">
            <a:spLocks noChangeArrowheads="1"/>
          </p:cNvSpPr>
          <p:nvPr/>
        </p:nvSpPr>
        <p:spPr bwMode="auto">
          <a:xfrm>
            <a:off x="1662113" y="2952750"/>
            <a:ext cx="547687" cy="41076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97766" name="Text Box 134"/>
          <p:cNvSpPr txBox="1">
            <a:spLocks noChangeArrowheads="1"/>
          </p:cNvSpPr>
          <p:nvPr/>
        </p:nvSpPr>
        <p:spPr bwMode="auto">
          <a:xfrm>
            <a:off x="4922839" y="2952750"/>
            <a:ext cx="547687" cy="41076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97767" name="Text Box 135"/>
          <p:cNvSpPr txBox="1">
            <a:spLocks noChangeArrowheads="1"/>
          </p:cNvSpPr>
          <p:nvPr/>
        </p:nvSpPr>
        <p:spPr bwMode="auto">
          <a:xfrm>
            <a:off x="5473700" y="2952750"/>
            <a:ext cx="547688" cy="41076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97768" name="Text Box 136"/>
          <p:cNvSpPr txBox="1">
            <a:spLocks noChangeArrowheads="1"/>
          </p:cNvSpPr>
          <p:nvPr/>
        </p:nvSpPr>
        <p:spPr bwMode="auto">
          <a:xfrm>
            <a:off x="6042025" y="2952750"/>
            <a:ext cx="547688" cy="41076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97769" name="Text Box 137"/>
          <p:cNvSpPr txBox="1">
            <a:spLocks noChangeArrowheads="1"/>
          </p:cNvSpPr>
          <p:nvPr/>
        </p:nvSpPr>
        <p:spPr bwMode="auto">
          <a:xfrm>
            <a:off x="6608114" y="2952750"/>
            <a:ext cx="547688" cy="41076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grpSp>
        <p:nvGrpSpPr>
          <p:cNvPr id="197831" name="Group 199"/>
          <p:cNvGrpSpPr>
            <a:grpSpLocks/>
          </p:cNvGrpSpPr>
          <p:nvPr/>
        </p:nvGrpSpPr>
        <p:grpSpPr bwMode="auto">
          <a:xfrm>
            <a:off x="539750" y="438150"/>
            <a:ext cx="8280400" cy="2928938"/>
            <a:chOff x="340" y="812"/>
            <a:chExt cx="5216" cy="2460"/>
          </a:xfrm>
        </p:grpSpPr>
        <p:grpSp>
          <p:nvGrpSpPr>
            <p:cNvPr id="197709" name="Group 77"/>
            <p:cNvGrpSpPr>
              <a:grpSpLocks/>
            </p:cNvGrpSpPr>
            <p:nvPr/>
          </p:nvGrpSpPr>
          <p:grpSpPr bwMode="auto">
            <a:xfrm>
              <a:off x="340" y="874"/>
              <a:ext cx="512" cy="2398"/>
              <a:chOff x="340" y="874"/>
              <a:chExt cx="512" cy="2398"/>
            </a:xfrm>
          </p:grpSpPr>
          <p:sp>
            <p:nvSpPr>
              <p:cNvPr id="197710" name="Text Box 78"/>
              <p:cNvSpPr txBox="1">
                <a:spLocks noChangeArrowheads="1"/>
              </p:cNvSpPr>
              <p:nvPr/>
            </p:nvSpPr>
            <p:spPr bwMode="auto">
              <a:xfrm>
                <a:off x="340" y="874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1</a:t>
                </a:r>
              </a:p>
            </p:txBody>
          </p:sp>
          <p:sp>
            <p:nvSpPr>
              <p:cNvPr id="197711" name="Text Box 79"/>
              <p:cNvSpPr txBox="1">
                <a:spLocks noChangeArrowheads="1"/>
              </p:cNvSpPr>
              <p:nvPr/>
            </p:nvSpPr>
            <p:spPr bwMode="auto">
              <a:xfrm>
                <a:off x="340" y="2984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7</a:t>
                </a:r>
              </a:p>
            </p:txBody>
          </p:sp>
          <p:sp>
            <p:nvSpPr>
              <p:cNvPr id="197712" name="Text Box 80"/>
              <p:cNvSpPr txBox="1">
                <a:spLocks noChangeArrowheads="1"/>
              </p:cNvSpPr>
              <p:nvPr/>
            </p:nvSpPr>
            <p:spPr bwMode="auto">
              <a:xfrm>
                <a:off x="340" y="2630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6</a:t>
                </a:r>
              </a:p>
            </p:txBody>
          </p:sp>
          <p:sp>
            <p:nvSpPr>
              <p:cNvPr id="197713" name="Text Box 81"/>
              <p:cNvSpPr txBox="1">
                <a:spLocks noChangeArrowheads="1"/>
              </p:cNvSpPr>
              <p:nvPr/>
            </p:nvSpPr>
            <p:spPr bwMode="auto">
              <a:xfrm>
                <a:off x="340" y="2280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5</a:t>
                </a:r>
              </a:p>
            </p:txBody>
          </p:sp>
          <p:sp>
            <p:nvSpPr>
              <p:cNvPr id="197714" name="Text Box 82"/>
              <p:cNvSpPr txBox="1">
                <a:spLocks noChangeArrowheads="1"/>
              </p:cNvSpPr>
              <p:nvPr/>
            </p:nvSpPr>
            <p:spPr bwMode="auto">
              <a:xfrm>
                <a:off x="340" y="1933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4</a:t>
                </a:r>
              </a:p>
            </p:txBody>
          </p:sp>
          <p:sp>
            <p:nvSpPr>
              <p:cNvPr id="197715" name="Text Box 83"/>
              <p:cNvSpPr txBox="1">
                <a:spLocks noChangeArrowheads="1"/>
              </p:cNvSpPr>
              <p:nvPr/>
            </p:nvSpPr>
            <p:spPr bwMode="auto">
              <a:xfrm>
                <a:off x="340" y="1570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3</a:t>
                </a:r>
              </a:p>
            </p:txBody>
          </p:sp>
          <p:sp>
            <p:nvSpPr>
              <p:cNvPr id="197716" name="Text Box 84"/>
              <p:cNvSpPr txBox="1">
                <a:spLocks noChangeArrowheads="1"/>
              </p:cNvSpPr>
              <p:nvPr/>
            </p:nvSpPr>
            <p:spPr bwMode="auto">
              <a:xfrm>
                <a:off x="340" y="1223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2</a:t>
                </a:r>
              </a:p>
            </p:txBody>
          </p:sp>
        </p:grpSp>
        <p:sp>
          <p:nvSpPr>
            <p:cNvPr id="197717" name="Text Box 85"/>
            <p:cNvSpPr txBox="1">
              <a:spLocks noChangeArrowheads="1"/>
            </p:cNvSpPr>
            <p:nvPr/>
          </p:nvSpPr>
          <p:spPr bwMode="auto">
            <a:xfrm>
              <a:off x="2051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18" name="Text Box 86"/>
            <p:cNvSpPr txBox="1">
              <a:spLocks noChangeArrowheads="1"/>
            </p:cNvSpPr>
            <p:nvPr/>
          </p:nvSpPr>
          <p:spPr bwMode="auto">
            <a:xfrm>
              <a:off x="3806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19" name="Text Box 87"/>
            <p:cNvSpPr txBox="1">
              <a:spLocks noChangeArrowheads="1"/>
            </p:cNvSpPr>
            <p:nvPr/>
          </p:nvSpPr>
          <p:spPr bwMode="auto">
            <a:xfrm>
              <a:off x="4158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20" name="Text Box 88"/>
            <p:cNvSpPr txBox="1">
              <a:spLocks noChangeArrowheads="1"/>
            </p:cNvSpPr>
            <p:nvPr/>
          </p:nvSpPr>
          <p:spPr bwMode="auto">
            <a:xfrm>
              <a:off x="3457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21" name="Text Box 89"/>
            <p:cNvSpPr txBox="1">
              <a:spLocks noChangeArrowheads="1"/>
            </p:cNvSpPr>
            <p:nvPr/>
          </p:nvSpPr>
          <p:spPr bwMode="auto">
            <a:xfrm>
              <a:off x="3104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22" name="Text Box 90"/>
            <p:cNvSpPr txBox="1">
              <a:spLocks noChangeArrowheads="1"/>
            </p:cNvSpPr>
            <p:nvPr/>
          </p:nvSpPr>
          <p:spPr bwMode="auto">
            <a:xfrm>
              <a:off x="2403" y="818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23" name="Text Box 91"/>
            <p:cNvSpPr txBox="1">
              <a:spLocks noChangeArrowheads="1"/>
            </p:cNvSpPr>
            <p:nvPr/>
          </p:nvSpPr>
          <p:spPr bwMode="auto">
            <a:xfrm>
              <a:off x="2752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7724" name="Text Box 92"/>
            <p:cNvSpPr txBox="1">
              <a:spLocks noChangeArrowheads="1"/>
            </p:cNvSpPr>
            <p:nvPr/>
          </p:nvSpPr>
          <p:spPr bwMode="auto">
            <a:xfrm>
              <a:off x="2749" y="117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7725" name="Text Box 93"/>
            <p:cNvSpPr txBox="1">
              <a:spLocks noChangeArrowheads="1"/>
            </p:cNvSpPr>
            <p:nvPr/>
          </p:nvSpPr>
          <p:spPr bwMode="auto">
            <a:xfrm>
              <a:off x="2405" y="117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26" name="Text Box 94"/>
            <p:cNvSpPr txBox="1">
              <a:spLocks noChangeArrowheads="1"/>
            </p:cNvSpPr>
            <p:nvPr/>
          </p:nvSpPr>
          <p:spPr bwMode="auto">
            <a:xfrm>
              <a:off x="1354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27" name="Text Box 95"/>
            <p:cNvSpPr txBox="1">
              <a:spLocks noChangeArrowheads="1"/>
            </p:cNvSpPr>
            <p:nvPr/>
          </p:nvSpPr>
          <p:spPr bwMode="auto">
            <a:xfrm>
              <a:off x="1701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28" name="Text Box 96"/>
            <p:cNvSpPr txBox="1">
              <a:spLocks noChangeArrowheads="1"/>
            </p:cNvSpPr>
            <p:nvPr/>
          </p:nvSpPr>
          <p:spPr bwMode="auto">
            <a:xfrm>
              <a:off x="3099" y="117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29" name="Text Box 97"/>
            <p:cNvSpPr txBox="1">
              <a:spLocks noChangeArrowheads="1"/>
            </p:cNvSpPr>
            <p:nvPr/>
          </p:nvSpPr>
          <p:spPr bwMode="auto">
            <a:xfrm>
              <a:off x="3454" y="116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30" name="Text Box 98"/>
            <p:cNvSpPr txBox="1">
              <a:spLocks noChangeArrowheads="1"/>
            </p:cNvSpPr>
            <p:nvPr/>
          </p:nvSpPr>
          <p:spPr bwMode="auto">
            <a:xfrm>
              <a:off x="2403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31" name="Text Box 99"/>
            <p:cNvSpPr txBox="1">
              <a:spLocks noChangeArrowheads="1"/>
            </p:cNvSpPr>
            <p:nvPr/>
          </p:nvSpPr>
          <p:spPr bwMode="auto">
            <a:xfrm>
              <a:off x="2758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7732" name="Text Box 100"/>
            <p:cNvSpPr txBox="1">
              <a:spLocks noChangeArrowheads="1"/>
            </p:cNvSpPr>
            <p:nvPr/>
          </p:nvSpPr>
          <p:spPr bwMode="auto">
            <a:xfrm>
              <a:off x="2051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33" name="Text Box 101"/>
            <p:cNvSpPr txBox="1">
              <a:spLocks noChangeArrowheads="1"/>
            </p:cNvSpPr>
            <p:nvPr/>
          </p:nvSpPr>
          <p:spPr bwMode="auto">
            <a:xfrm>
              <a:off x="3099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34" name="Text Box 102"/>
            <p:cNvSpPr txBox="1">
              <a:spLocks noChangeArrowheads="1"/>
            </p:cNvSpPr>
            <p:nvPr/>
          </p:nvSpPr>
          <p:spPr bwMode="auto">
            <a:xfrm>
              <a:off x="3457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35" name="Text Box 103"/>
            <p:cNvSpPr txBox="1">
              <a:spLocks noChangeArrowheads="1"/>
            </p:cNvSpPr>
            <p:nvPr/>
          </p:nvSpPr>
          <p:spPr bwMode="auto">
            <a:xfrm>
              <a:off x="3803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36" name="Text Box 104"/>
            <p:cNvSpPr txBox="1">
              <a:spLocks noChangeArrowheads="1"/>
            </p:cNvSpPr>
            <p:nvPr/>
          </p:nvSpPr>
          <p:spPr bwMode="auto">
            <a:xfrm>
              <a:off x="4158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37" name="Text Box 105"/>
            <p:cNvSpPr txBox="1">
              <a:spLocks noChangeArrowheads="1"/>
            </p:cNvSpPr>
            <p:nvPr/>
          </p:nvSpPr>
          <p:spPr bwMode="auto">
            <a:xfrm>
              <a:off x="3101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38" name="Text Box 106"/>
            <p:cNvSpPr txBox="1">
              <a:spLocks noChangeArrowheads="1"/>
            </p:cNvSpPr>
            <p:nvPr/>
          </p:nvSpPr>
          <p:spPr bwMode="auto">
            <a:xfrm>
              <a:off x="2746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7739" name="Text Box 107"/>
            <p:cNvSpPr txBox="1">
              <a:spLocks noChangeArrowheads="1"/>
            </p:cNvSpPr>
            <p:nvPr/>
          </p:nvSpPr>
          <p:spPr bwMode="auto">
            <a:xfrm>
              <a:off x="3448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40" name="Text Box 108"/>
            <p:cNvSpPr txBox="1">
              <a:spLocks noChangeArrowheads="1"/>
            </p:cNvSpPr>
            <p:nvPr/>
          </p:nvSpPr>
          <p:spPr bwMode="auto">
            <a:xfrm>
              <a:off x="3803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41" name="Text Box 109"/>
            <p:cNvSpPr txBox="1">
              <a:spLocks noChangeArrowheads="1"/>
            </p:cNvSpPr>
            <p:nvPr/>
          </p:nvSpPr>
          <p:spPr bwMode="auto">
            <a:xfrm>
              <a:off x="4153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42" name="Text Box 110"/>
            <p:cNvSpPr txBox="1">
              <a:spLocks noChangeArrowheads="1"/>
            </p:cNvSpPr>
            <p:nvPr/>
          </p:nvSpPr>
          <p:spPr bwMode="auto">
            <a:xfrm>
              <a:off x="4507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43" name="Text Box 111"/>
            <p:cNvSpPr txBox="1">
              <a:spLocks noChangeArrowheads="1"/>
            </p:cNvSpPr>
            <p:nvPr/>
          </p:nvSpPr>
          <p:spPr bwMode="auto">
            <a:xfrm>
              <a:off x="4857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44" name="Text Box 112"/>
            <p:cNvSpPr txBox="1">
              <a:spLocks noChangeArrowheads="1"/>
            </p:cNvSpPr>
            <p:nvPr/>
          </p:nvSpPr>
          <p:spPr bwMode="auto">
            <a:xfrm>
              <a:off x="5211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45" name="Text Box 113"/>
            <p:cNvSpPr txBox="1">
              <a:spLocks noChangeArrowheads="1"/>
            </p:cNvSpPr>
            <p:nvPr/>
          </p:nvSpPr>
          <p:spPr bwMode="auto">
            <a:xfrm>
              <a:off x="2748" y="22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7748" name="Text Box 116"/>
            <p:cNvSpPr txBox="1">
              <a:spLocks noChangeArrowheads="1"/>
            </p:cNvSpPr>
            <p:nvPr/>
          </p:nvSpPr>
          <p:spPr bwMode="auto">
            <a:xfrm>
              <a:off x="2392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49" name="Text Box 117"/>
            <p:cNvSpPr txBox="1">
              <a:spLocks noChangeArrowheads="1"/>
            </p:cNvSpPr>
            <p:nvPr/>
          </p:nvSpPr>
          <p:spPr bwMode="auto">
            <a:xfrm>
              <a:off x="2045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57" name="Text Box 125"/>
            <p:cNvSpPr txBox="1">
              <a:spLocks noChangeArrowheads="1"/>
            </p:cNvSpPr>
            <p:nvPr/>
          </p:nvSpPr>
          <p:spPr bwMode="auto">
            <a:xfrm>
              <a:off x="3101" y="22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58" name="Text Box 126"/>
            <p:cNvSpPr txBox="1">
              <a:spLocks noChangeArrowheads="1"/>
            </p:cNvSpPr>
            <p:nvPr/>
          </p:nvSpPr>
          <p:spPr bwMode="auto">
            <a:xfrm>
              <a:off x="3448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59" name="Text Box 127"/>
            <p:cNvSpPr txBox="1">
              <a:spLocks noChangeArrowheads="1"/>
            </p:cNvSpPr>
            <p:nvPr/>
          </p:nvSpPr>
          <p:spPr bwMode="auto">
            <a:xfrm>
              <a:off x="3803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60" name="Text Box 128"/>
            <p:cNvSpPr txBox="1">
              <a:spLocks noChangeArrowheads="1"/>
            </p:cNvSpPr>
            <p:nvPr/>
          </p:nvSpPr>
          <p:spPr bwMode="auto">
            <a:xfrm>
              <a:off x="4153" y="22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61" name="Text Box 129"/>
            <p:cNvSpPr txBox="1">
              <a:spLocks noChangeArrowheads="1"/>
            </p:cNvSpPr>
            <p:nvPr/>
          </p:nvSpPr>
          <p:spPr bwMode="auto">
            <a:xfrm>
              <a:off x="4507" y="22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grpSp>
          <p:nvGrpSpPr>
            <p:cNvPr id="197770" name="Group 138"/>
            <p:cNvGrpSpPr>
              <a:grpSpLocks/>
            </p:cNvGrpSpPr>
            <p:nvPr/>
          </p:nvGrpSpPr>
          <p:grpSpPr bwMode="auto">
            <a:xfrm>
              <a:off x="1367" y="812"/>
              <a:ext cx="3117" cy="350"/>
              <a:chOff x="1605" y="210"/>
              <a:chExt cx="3117" cy="350"/>
            </a:xfrm>
          </p:grpSpPr>
          <p:sp>
            <p:nvSpPr>
              <p:cNvPr id="197771" name="Text Box 139"/>
              <p:cNvSpPr txBox="1">
                <a:spLocks noChangeArrowheads="1"/>
              </p:cNvSpPr>
              <p:nvPr/>
            </p:nvSpPr>
            <p:spPr bwMode="auto">
              <a:xfrm>
                <a:off x="2294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7772" name="Text Box 140"/>
              <p:cNvSpPr txBox="1">
                <a:spLocks noChangeArrowheads="1"/>
              </p:cNvSpPr>
              <p:nvPr/>
            </p:nvSpPr>
            <p:spPr bwMode="auto">
              <a:xfrm>
                <a:off x="4025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7773" name="Text Box 141"/>
              <p:cNvSpPr txBox="1">
                <a:spLocks noChangeArrowheads="1"/>
              </p:cNvSpPr>
              <p:nvPr/>
            </p:nvSpPr>
            <p:spPr bwMode="auto">
              <a:xfrm>
                <a:off x="4377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G</a:t>
                </a:r>
              </a:p>
            </p:txBody>
          </p:sp>
          <p:sp>
            <p:nvSpPr>
              <p:cNvPr id="197774" name="Text Box 142"/>
              <p:cNvSpPr txBox="1">
                <a:spLocks noChangeArrowheads="1"/>
              </p:cNvSpPr>
              <p:nvPr/>
            </p:nvSpPr>
            <p:spPr bwMode="auto">
              <a:xfrm>
                <a:off x="3676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Ơ</a:t>
                </a:r>
              </a:p>
            </p:txBody>
          </p:sp>
          <p:sp>
            <p:nvSpPr>
              <p:cNvPr id="197775" name="Text Box 143"/>
              <p:cNvSpPr txBox="1">
                <a:spLocks noChangeArrowheads="1"/>
              </p:cNvSpPr>
              <p:nvPr/>
            </p:nvSpPr>
            <p:spPr bwMode="auto">
              <a:xfrm>
                <a:off x="3323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Ư</a:t>
                </a:r>
              </a:p>
            </p:txBody>
          </p:sp>
          <p:sp>
            <p:nvSpPr>
              <p:cNvPr id="197776" name="Text Box 144"/>
              <p:cNvSpPr txBox="1">
                <a:spLocks noChangeArrowheads="1"/>
              </p:cNvSpPr>
              <p:nvPr/>
            </p:nvSpPr>
            <p:spPr bwMode="auto">
              <a:xfrm>
                <a:off x="2632" y="215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G</a:t>
                </a:r>
              </a:p>
            </p:txBody>
          </p:sp>
          <p:sp>
            <p:nvSpPr>
              <p:cNvPr id="197777" name="Text Box 145"/>
              <p:cNvSpPr txBox="1">
                <a:spLocks noChangeArrowheads="1"/>
              </p:cNvSpPr>
              <p:nvPr/>
            </p:nvSpPr>
            <p:spPr bwMode="auto">
              <a:xfrm>
                <a:off x="2981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V</a:t>
                </a:r>
              </a:p>
            </p:txBody>
          </p:sp>
          <p:sp>
            <p:nvSpPr>
              <p:cNvPr id="197778" name="Text Box 146"/>
              <p:cNvSpPr txBox="1">
                <a:spLocks noChangeArrowheads="1"/>
              </p:cNvSpPr>
              <p:nvPr/>
            </p:nvSpPr>
            <p:spPr bwMode="auto">
              <a:xfrm>
                <a:off x="1605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H</a:t>
                </a:r>
              </a:p>
            </p:txBody>
          </p:sp>
          <p:sp>
            <p:nvSpPr>
              <p:cNvPr id="197779" name="Text Box 147"/>
              <p:cNvSpPr txBox="1">
                <a:spLocks noChangeArrowheads="1"/>
              </p:cNvSpPr>
              <p:nvPr/>
            </p:nvSpPr>
            <p:spPr bwMode="auto">
              <a:xfrm>
                <a:off x="1944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Ù</a:t>
                </a:r>
              </a:p>
            </p:txBody>
          </p:sp>
        </p:grpSp>
        <p:grpSp>
          <p:nvGrpSpPr>
            <p:cNvPr id="197780" name="Group 148"/>
            <p:cNvGrpSpPr>
              <a:grpSpLocks/>
            </p:cNvGrpSpPr>
            <p:nvPr/>
          </p:nvGrpSpPr>
          <p:grpSpPr bwMode="auto">
            <a:xfrm>
              <a:off x="2397" y="1174"/>
              <a:ext cx="1388" cy="351"/>
              <a:chOff x="2762" y="137"/>
              <a:chExt cx="1388" cy="351"/>
            </a:xfrm>
          </p:grpSpPr>
          <p:sp>
            <p:nvSpPr>
              <p:cNvPr id="197781" name="Text Box 149"/>
              <p:cNvSpPr txBox="1">
                <a:spLocks noChangeArrowheads="1"/>
              </p:cNvSpPr>
              <p:nvPr/>
            </p:nvSpPr>
            <p:spPr bwMode="auto">
              <a:xfrm>
                <a:off x="3103" y="143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Ă</a:t>
                </a:r>
              </a:p>
            </p:txBody>
          </p:sp>
          <p:sp>
            <p:nvSpPr>
              <p:cNvPr id="197782" name="Text Box 150"/>
              <p:cNvSpPr txBox="1">
                <a:spLocks noChangeArrowheads="1"/>
              </p:cNvSpPr>
              <p:nvPr/>
            </p:nvSpPr>
            <p:spPr bwMode="auto">
              <a:xfrm>
                <a:off x="2762" y="143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L</a:t>
                </a:r>
              </a:p>
            </p:txBody>
          </p:sp>
          <p:sp>
            <p:nvSpPr>
              <p:cNvPr id="197783" name="Text Box 151"/>
              <p:cNvSpPr txBox="1">
                <a:spLocks noChangeArrowheads="1"/>
              </p:cNvSpPr>
              <p:nvPr/>
            </p:nvSpPr>
            <p:spPr bwMode="auto">
              <a:xfrm>
                <a:off x="3450" y="137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7784" name="Text Box 152"/>
              <p:cNvSpPr txBox="1">
                <a:spLocks noChangeArrowheads="1"/>
              </p:cNvSpPr>
              <p:nvPr/>
            </p:nvSpPr>
            <p:spPr bwMode="auto">
              <a:xfrm>
                <a:off x="3805" y="14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G</a:t>
                </a:r>
              </a:p>
            </p:txBody>
          </p:sp>
        </p:grpSp>
        <p:grpSp>
          <p:nvGrpSpPr>
            <p:cNvPr id="197785" name="Group 153"/>
            <p:cNvGrpSpPr>
              <a:grpSpLocks/>
            </p:cNvGrpSpPr>
            <p:nvPr/>
          </p:nvGrpSpPr>
          <p:grpSpPr bwMode="auto">
            <a:xfrm>
              <a:off x="2056" y="1530"/>
              <a:ext cx="2444" cy="345"/>
              <a:chOff x="1741" y="3856"/>
              <a:chExt cx="2444" cy="345"/>
            </a:xfrm>
          </p:grpSpPr>
          <p:sp>
            <p:nvSpPr>
              <p:cNvPr id="197786" name="Text Box 154"/>
              <p:cNvSpPr txBox="1">
                <a:spLocks noChangeArrowheads="1"/>
              </p:cNvSpPr>
              <p:nvPr/>
            </p:nvSpPr>
            <p:spPr bwMode="auto">
              <a:xfrm>
                <a:off x="2789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T</a:t>
                </a:r>
              </a:p>
            </p:txBody>
          </p:sp>
          <p:sp>
            <p:nvSpPr>
              <p:cNvPr id="197787" name="Text Box 155"/>
              <p:cNvSpPr txBox="1">
                <a:spLocks noChangeArrowheads="1"/>
              </p:cNvSpPr>
              <p:nvPr/>
            </p:nvSpPr>
            <p:spPr bwMode="auto">
              <a:xfrm>
                <a:off x="2434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7788" name="Text Box 156"/>
              <p:cNvSpPr txBox="1">
                <a:spLocks noChangeArrowheads="1"/>
              </p:cNvSpPr>
              <p:nvPr/>
            </p:nvSpPr>
            <p:spPr bwMode="auto">
              <a:xfrm>
                <a:off x="2080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Ơ</a:t>
                </a:r>
              </a:p>
            </p:txBody>
          </p:sp>
          <p:sp>
            <p:nvSpPr>
              <p:cNvPr id="197789" name="Text Box 157"/>
              <p:cNvSpPr txBox="1">
                <a:spLocks noChangeArrowheads="1"/>
              </p:cNvSpPr>
              <p:nvPr/>
            </p:nvSpPr>
            <p:spPr bwMode="auto">
              <a:xfrm>
                <a:off x="3136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I</a:t>
                </a:r>
              </a:p>
            </p:txBody>
          </p:sp>
          <p:sp>
            <p:nvSpPr>
              <p:cNvPr id="197790" name="Text Box 158"/>
              <p:cNvSpPr txBox="1">
                <a:spLocks noChangeArrowheads="1"/>
              </p:cNvSpPr>
              <p:nvPr/>
            </p:nvSpPr>
            <p:spPr bwMode="auto">
              <a:xfrm>
                <a:off x="3494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7791" name="Text Box 159"/>
              <p:cNvSpPr txBox="1">
                <a:spLocks noChangeArrowheads="1"/>
              </p:cNvSpPr>
              <p:nvPr/>
            </p:nvSpPr>
            <p:spPr bwMode="auto">
              <a:xfrm>
                <a:off x="3840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H</a:t>
                </a:r>
              </a:p>
            </p:txBody>
          </p:sp>
          <p:sp>
            <p:nvSpPr>
              <p:cNvPr id="197792" name="Text Box 160"/>
              <p:cNvSpPr txBox="1">
                <a:spLocks noChangeArrowheads="1"/>
              </p:cNvSpPr>
              <p:nvPr/>
            </p:nvSpPr>
            <p:spPr bwMode="auto">
              <a:xfrm>
                <a:off x="1741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S</a:t>
                </a:r>
              </a:p>
            </p:txBody>
          </p:sp>
        </p:grpSp>
        <p:grpSp>
          <p:nvGrpSpPr>
            <p:cNvPr id="197793" name="Group 161"/>
            <p:cNvGrpSpPr>
              <a:grpSpLocks/>
            </p:cNvGrpSpPr>
            <p:nvPr/>
          </p:nvGrpSpPr>
          <p:grpSpPr bwMode="auto">
            <a:xfrm>
              <a:off x="2746" y="1880"/>
              <a:ext cx="2810" cy="345"/>
              <a:chOff x="2882" y="3811"/>
              <a:chExt cx="2810" cy="345"/>
            </a:xfrm>
          </p:grpSpPr>
          <p:sp>
            <p:nvSpPr>
              <p:cNvPr id="197794" name="Text Box 162"/>
              <p:cNvSpPr txBox="1">
                <a:spLocks noChangeArrowheads="1"/>
              </p:cNvSpPr>
              <p:nvPr/>
            </p:nvSpPr>
            <p:spPr bwMode="auto">
              <a:xfrm>
                <a:off x="3237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A</a:t>
                </a:r>
              </a:p>
            </p:txBody>
          </p:sp>
          <p:sp>
            <p:nvSpPr>
              <p:cNvPr id="197795" name="Text Box 163"/>
              <p:cNvSpPr txBox="1">
                <a:spLocks noChangeArrowheads="1"/>
              </p:cNvSpPr>
              <p:nvPr/>
            </p:nvSpPr>
            <p:spPr bwMode="auto">
              <a:xfrm>
                <a:off x="2882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L</a:t>
                </a:r>
              </a:p>
            </p:txBody>
          </p:sp>
          <p:sp>
            <p:nvSpPr>
              <p:cNvPr id="197796" name="Text Box 164"/>
              <p:cNvSpPr txBox="1">
                <a:spLocks noChangeArrowheads="1"/>
              </p:cNvSpPr>
              <p:nvPr/>
            </p:nvSpPr>
            <p:spPr bwMode="auto">
              <a:xfrm>
                <a:off x="3584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7797" name="Text Box 165"/>
              <p:cNvSpPr txBox="1">
                <a:spLocks noChangeArrowheads="1"/>
              </p:cNvSpPr>
              <p:nvPr/>
            </p:nvSpPr>
            <p:spPr bwMode="auto">
              <a:xfrm>
                <a:off x="3939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G</a:t>
                </a:r>
              </a:p>
            </p:txBody>
          </p:sp>
          <p:sp>
            <p:nvSpPr>
              <p:cNvPr id="197798" name="Text Box 166"/>
              <p:cNvSpPr txBox="1">
                <a:spLocks noChangeArrowheads="1"/>
              </p:cNvSpPr>
              <p:nvPr/>
            </p:nvSpPr>
            <p:spPr bwMode="auto">
              <a:xfrm>
                <a:off x="4289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L</a:t>
                </a:r>
              </a:p>
            </p:txBody>
          </p:sp>
          <p:sp>
            <p:nvSpPr>
              <p:cNvPr id="197799" name="Text Box 167"/>
              <p:cNvSpPr txBox="1">
                <a:spLocks noChangeArrowheads="1"/>
              </p:cNvSpPr>
              <p:nvPr/>
            </p:nvSpPr>
            <p:spPr bwMode="auto">
              <a:xfrm>
                <a:off x="4643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I</a:t>
                </a:r>
              </a:p>
            </p:txBody>
          </p:sp>
          <p:sp>
            <p:nvSpPr>
              <p:cNvPr id="197800" name="Text Box 168"/>
              <p:cNvSpPr txBox="1">
                <a:spLocks noChangeArrowheads="1"/>
              </p:cNvSpPr>
              <p:nvPr/>
            </p:nvSpPr>
            <p:spPr bwMode="auto">
              <a:xfrm>
                <a:off x="4993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Ê</a:t>
                </a:r>
              </a:p>
            </p:txBody>
          </p:sp>
          <p:sp>
            <p:nvSpPr>
              <p:cNvPr id="197801" name="Text Box 169"/>
              <p:cNvSpPr txBox="1">
                <a:spLocks noChangeArrowheads="1"/>
              </p:cNvSpPr>
              <p:nvPr/>
            </p:nvSpPr>
            <p:spPr bwMode="auto">
              <a:xfrm>
                <a:off x="5347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U</a:t>
                </a:r>
              </a:p>
            </p:txBody>
          </p:sp>
        </p:grpSp>
        <p:grpSp>
          <p:nvGrpSpPr>
            <p:cNvPr id="197802" name="Group 170"/>
            <p:cNvGrpSpPr>
              <a:grpSpLocks/>
            </p:cNvGrpSpPr>
            <p:nvPr/>
          </p:nvGrpSpPr>
          <p:grpSpPr bwMode="auto">
            <a:xfrm>
              <a:off x="2040" y="2229"/>
              <a:ext cx="2807" cy="349"/>
              <a:chOff x="2181" y="3807"/>
              <a:chExt cx="2807" cy="349"/>
            </a:xfrm>
          </p:grpSpPr>
          <p:sp>
            <p:nvSpPr>
              <p:cNvPr id="197803" name="Text Box 171"/>
              <p:cNvSpPr txBox="1">
                <a:spLocks noChangeArrowheads="1"/>
              </p:cNvSpPr>
              <p:nvPr/>
            </p:nvSpPr>
            <p:spPr bwMode="auto">
              <a:xfrm>
                <a:off x="2884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A</a:t>
                </a:r>
              </a:p>
            </p:txBody>
          </p:sp>
          <p:sp>
            <p:nvSpPr>
              <p:cNvPr id="197804" name="Text Box 172"/>
              <p:cNvSpPr txBox="1">
                <a:spLocks noChangeArrowheads="1"/>
              </p:cNvSpPr>
              <p:nvPr/>
            </p:nvSpPr>
            <p:spPr bwMode="auto">
              <a:xfrm>
                <a:off x="2528" y="3809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U</a:t>
                </a:r>
              </a:p>
            </p:txBody>
          </p:sp>
          <p:sp>
            <p:nvSpPr>
              <p:cNvPr id="197805" name="Text Box 173"/>
              <p:cNvSpPr txBox="1">
                <a:spLocks noChangeArrowheads="1"/>
              </p:cNvSpPr>
              <p:nvPr/>
            </p:nvSpPr>
            <p:spPr bwMode="auto">
              <a:xfrm>
                <a:off x="2181" y="3809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Q</a:t>
                </a:r>
              </a:p>
            </p:txBody>
          </p:sp>
          <p:sp>
            <p:nvSpPr>
              <p:cNvPr id="197806" name="Text Box 174"/>
              <p:cNvSpPr txBox="1">
                <a:spLocks noChangeArrowheads="1"/>
              </p:cNvSpPr>
              <p:nvPr/>
            </p:nvSpPr>
            <p:spPr bwMode="auto">
              <a:xfrm>
                <a:off x="3237" y="3807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7807" name="Text Box 175"/>
              <p:cNvSpPr txBox="1">
                <a:spLocks noChangeArrowheads="1"/>
              </p:cNvSpPr>
              <p:nvPr/>
            </p:nvSpPr>
            <p:spPr bwMode="auto">
              <a:xfrm>
                <a:off x="3584" y="3809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L</a:t>
                </a:r>
              </a:p>
            </p:txBody>
          </p:sp>
          <p:sp>
            <p:nvSpPr>
              <p:cNvPr id="197808" name="Text Box 176"/>
              <p:cNvSpPr txBox="1">
                <a:spLocks noChangeArrowheads="1"/>
              </p:cNvSpPr>
              <p:nvPr/>
            </p:nvSpPr>
            <p:spPr bwMode="auto">
              <a:xfrm>
                <a:off x="3939" y="3809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A</a:t>
                </a:r>
              </a:p>
            </p:txBody>
          </p:sp>
          <p:sp>
            <p:nvSpPr>
              <p:cNvPr id="197809" name="Text Box 177"/>
              <p:cNvSpPr txBox="1">
                <a:spLocks noChangeArrowheads="1"/>
              </p:cNvSpPr>
              <p:nvPr/>
            </p:nvSpPr>
            <p:spPr bwMode="auto">
              <a:xfrm>
                <a:off x="4289" y="3807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7810" name="Text Box 178"/>
              <p:cNvSpPr txBox="1">
                <a:spLocks noChangeArrowheads="1"/>
              </p:cNvSpPr>
              <p:nvPr/>
            </p:nvSpPr>
            <p:spPr bwMode="auto">
              <a:xfrm>
                <a:off x="4643" y="3807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G</a:t>
                </a:r>
              </a:p>
            </p:txBody>
          </p:sp>
        </p:grpSp>
        <p:grpSp>
          <p:nvGrpSpPr>
            <p:cNvPr id="197811" name="Group 179"/>
            <p:cNvGrpSpPr>
              <a:grpSpLocks/>
            </p:cNvGrpSpPr>
            <p:nvPr/>
          </p:nvGrpSpPr>
          <p:grpSpPr bwMode="auto">
            <a:xfrm>
              <a:off x="2042" y="2568"/>
              <a:ext cx="2458" cy="351"/>
              <a:chOff x="2181" y="3986"/>
              <a:chExt cx="2458" cy="351"/>
            </a:xfrm>
          </p:grpSpPr>
          <p:sp>
            <p:nvSpPr>
              <p:cNvPr id="197812" name="Text Box 180"/>
              <p:cNvSpPr txBox="1">
                <a:spLocks noChangeArrowheads="1"/>
              </p:cNvSpPr>
              <p:nvPr/>
            </p:nvSpPr>
            <p:spPr bwMode="auto">
              <a:xfrm>
                <a:off x="2882" y="398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7813" name="Text Box 181"/>
              <p:cNvSpPr txBox="1">
                <a:spLocks noChangeArrowheads="1"/>
              </p:cNvSpPr>
              <p:nvPr/>
            </p:nvSpPr>
            <p:spPr bwMode="auto">
              <a:xfrm>
                <a:off x="2528" y="399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Ị</a:t>
                </a:r>
              </a:p>
            </p:txBody>
          </p:sp>
          <p:sp>
            <p:nvSpPr>
              <p:cNvPr id="197814" name="Text Box 182"/>
              <p:cNvSpPr txBox="1">
                <a:spLocks noChangeArrowheads="1"/>
              </p:cNvSpPr>
              <p:nvPr/>
            </p:nvSpPr>
            <p:spPr bwMode="auto">
              <a:xfrm>
                <a:off x="2181" y="398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M</a:t>
                </a:r>
              </a:p>
            </p:txBody>
          </p:sp>
          <p:sp>
            <p:nvSpPr>
              <p:cNvPr id="197815" name="Text Box 183"/>
              <p:cNvSpPr txBox="1">
                <a:spLocks noChangeArrowheads="1"/>
              </p:cNvSpPr>
              <p:nvPr/>
            </p:nvSpPr>
            <p:spPr bwMode="auto">
              <a:xfrm>
                <a:off x="3237" y="399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Ư</a:t>
                </a:r>
              </a:p>
            </p:txBody>
          </p:sp>
          <p:sp>
            <p:nvSpPr>
              <p:cNvPr id="197816" name="Text Box 184"/>
              <p:cNvSpPr txBox="1">
                <a:spLocks noChangeArrowheads="1"/>
              </p:cNvSpPr>
              <p:nvPr/>
            </p:nvSpPr>
            <p:spPr bwMode="auto">
              <a:xfrm>
                <a:off x="3584" y="398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Ơ</a:t>
                </a:r>
              </a:p>
            </p:txBody>
          </p:sp>
          <p:sp>
            <p:nvSpPr>
              <p:cNvPr id="197817" name="Text Box 185"/>
              <p:cNvSpPr txBox="1">
                <a:spLocks noChangeArrowheads="1"/>
              </p:cNvSpPr>
              <p:nvPr/>
            </p:nvSpPr>
            <p:spPr bwMode="auto">
              <a:xfrm>
                <a:off x="3942" y="399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7818" name="Text Box 186"/>
              <p:cNvSpPr txBox="1">
                <a:spLocks noChangeArrowheads="1"/>
              </p:cNvSpPr>
              <p:nvPr/>
            </p:nvSpPr>
            <p:spPr bwMode="auto">
              <a:xfrm>
                <a:off x="4294" y="398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G</a:t>
                </a:r>
              </a:p>
            </p:txBody>
          </p:sp>
        </p:grpSp>
      </p:grpSp>
      <p:sp>
        <p:nvSpPr>
          <p:cNvPr id="197819" name="Text Box 187"/>
          <p:cNvSpPr txBox="1">
            <a:spLocks noChangeArrowheads="1"/>
          </p:cNvSpPr>
          <p:nvPr/>
        </p:nvSpPr>
        <p:spPr bwMode="auto">
          <a:xfrm>
            <a:off x="1295400" y="3997464"/>
            <a:ext cx="7173914" cy="707886"/>
          </a:xfrm>
          <a:prstGeom prst="rect">
            <a:avLst/>
          </a:prstGeom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i="1" dirty="0" err="1">
                <a:solidFill>
                  <a:srgbClr val="00682F"/>
                </a:solidFill>
              </a:rPr>
              <a:t>Câu</a:t>
            </a:r>
            <a:r>
              <a:rPr lang="en-US" sz="2000" b="1" i="1" dirty="0">
                <a:solidFill>
                  <a:srgbClr val="00682F"/>
                </a:solidFill>
              </a:rPr>
              <a:t> 7: </a:t>
            </a:r>
            <a:r>
              <a:rPr lang="en-US" sz="2000" b="1" i="1" dirty="0" err="1">
                <a:solidFill>
                  <a:srgbClr val="00682F"/>
                </a:solidFill>
              </a:rPr>
              <a:t>Đây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là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tên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của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một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truyền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thuyết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nói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về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công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cuộc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chống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giặc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 smtClean="0">
                <a:solidFill>
                  <a:srgbClr val="00682F"/>
                </a:solidFill>
              </a:rPr>
              <a:t>Ân</a:t>
            </a:r>
            <a:r>
              <a:rPr lang="en-US" sz="2000" b="1" i="1" dirty="0" smtClean="0">
                <a:solidFill>
                  <a:srgbClr val="00682F"/>
                </a:solidFill>
              </a:rPr>
              <a:t> </a:t>
            </a:r>
            <a:r>
              <a:rPr lang="en-US" sz="2000" b="1" i="1" dirty="0" err="1" smtClean="0">
                <a:solidFill>
                  <a:srgbClr val="00682F"/>
                </a:solidFill>
              </a:rPr>
              <a:t>của</a:t>
            </a:r>
            <a:r>
              <a:rPr lang="en-US" sz="2000" b="1" i="1" dirty="0" smtClean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nhân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dân</a:t>
            </a:r>
            <a:r>
              <a:rPr lang="en-US" sz="2000" b="1" i="1" dirty="0">
                <a:solidFill>
                  <a:srgbClr val="00682F"/>
                </a:solidFill>
              </a:rPr>
              <a:t> ta (</a:t>
            </a:r>
            <a:r>
              <a:rPr lang="en-US" sz="2000" b="1" i="1" dirty="0" err="1">
                <a:solidFill>
                  <a:srgbClr val="00682F"/>
                </a:solidFill>
              </a:rPr>
              <a:t>có</a:t>
            </a:r>
            <a:r>
              <a:rPr lang="en-US" sz="2000" b="1" i="1" dirty="0">
                <a:solidFill>
                  <a:srgbClr val="00682F"/>
                </a:solidFill>
              </a:rPr>
              <a:t> 10 </a:t>
            </a:r>
            <a:r>
              <a:rPr lang="en-US" sz="2000" b="1" i="1" dirty="0" err="1">
                <a:solidFill>
                  <a:srgbClr val="00682F"/>
                </a:solidFill>
              </a:rPr>
              <a:t>chữ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cái</a:t>
            </a:r>
            <a:r>
              <a:rPr lang="en-US" sz="2000" b="1" i="1" dirty="0">
                <a:solidFill>
                  <a:srgbClr val="00682F"/>
                </a:solidFill>
              </a:rPr>
              <a:t>)?</a:t>
            </a:r>
          </a:p>
        </p:txBody>
      </p:sp>
      <p:grpSp>
        <p:nvGrpSpPr>
          <p:cNvPr id="197830" name="Group 198"/>
          <p:cNvGrpSpPr>
            <a:grpSpLocks/>
          </p:cNvGrpSpPr>
          <p:nvPr/>
        </p:nvGrpSpPr>
        <p:grpSpPr bwMode="auto">
          <a:xfrm>
            <a:off x="1574800" y="2952750"/>
            <a:ext cx="5588000" cy="417909"/>
            <a:chOff x="1119" y="3850"/>
            <a:chExt cx="3520" cy="351"/>
          </a:xfrm>
        </p:grpSpPr>
        <p:sp>
          <p:nvSpPr>
            <p:cNvPr id="197820" name="Text Box 188"/>
            <p:cNvSpPr txBox="1">
              <a:spLocks noChangeArrowheads="1"/>
            </p:cNvSpPr>
            <p:nvPr/>
          </p:nvSpPr>
          <p:spPr bwMode="auto">
            <a:xfrm>
              <a:off x="2886" y="385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</a:rPr>
                <a:t>G</a:t>
              </a:r>
            </a:p>
          </p:txBody>
        </p:sp>
        <p:sp>
          <p:nvSpPr>
            <p:cNvPr id="197821" name="Text Box 189"/>
            <p:cNvSpPr txBox="1">
              <a:spLocks noChangeArrowheads="1"/>
            </p:cNvSpPr>
            <p:nvPr/>
          </p:nvSpPr>
          <p:spPr bwMode="auto">
            <a:xfrm>
              <a:off x="2528" y="3854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</a:rPr>
                <a:t>H</a:t>
              </a:r>
            </a:p>
          </p:txBody>
        </p:sp>
        <p:sp>
          <p:nvSpPr>
            <p:cNvPr id="197822" name="Text Box 190"/>
            <p:cNvSpPr txBox="1">
              <a:spLocks noChangeArrowheads="1"/>
            </p:cNvSpPr>
            <p:nvPr/>
          </p:nvSpPr>
          <p:spPr bwMode="auto">
            <a:xfrm>
              <a:off x="2181" y="3854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</a:rPr>
                <a:t>N</a:t>
              </a:r>
            </a:p>
          </p:txBody>
        </p:sp>
        <p:sp>
          <p:nvSpPr>
            <p:cNvPr id="197823" name="Text Box 191"/>
            <p:cNvSpPr txBox="1">
              <a:spLocks noChangeArrowheads="1"/>
            </p:cNvSpPr>
            <p:nvPr/>
          </p:nvSpPr>
          <p:spPr bwMode="auto">
            <a:xfrm>
              <a:off x="1826" y="3854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Á</a:t>
              </a:r>
            </a:p>
          </p:txBody>
        </p:sp>
        <p:sp>
          <p:nvSpPr>
            <p:cNvPr id="197824" name="Text Box 192"/>
            <p:cNvSpPr txBox="1">
              <a:spLocks noChangeArrowheads="1"/>
            </p:cNvSpPr>
            <p:nvPr/>
          </p:nvSpPr>
          <p:spPr bwMode="auto">
            <a:xfrm>
              <a:off x="1476" y="3854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</a:rPr>
                <a:t>H</a:t>
              </a:r>
            </a:p>
          </p:txBody>
        </p:sp>
        <p:sp>
          <p:nvSpPr>
            <p:cNvPr id="197825" name="Text Box 193"/>
            <p:cNvSpPr txBox="1">
              <a:spLocks noChangeArrowheads="1"/>
            </p:cNvSpPr>
            <p:nvPr/>
          </p:nvSpPr>
          <p:spPr bwMode="auto">
            <a:xfrm>
              <a:off x="1119" y="3854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T</a:t>
              </a:r>
            </a:p>
          </p:txBody>
        </p:sp>
        <p:sp>
          <p:nvSpPr>
            <p:cNvPr id="197826" name="Text Box 194"/>
            <p:cNvSpPr txBox="1">
              <a:spLocks noChangeArrowheads="1"/>
            </p:cNvSpPr>
            <p:nvPr/>
          </p:nvSpPr>
          <p:spPr bwMode="auto">
            <a:xfrm>
              <a:off x="3237" y="385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I</a:t>
              </a:r>
            </a:p>
          </p:txBody>
        </p:sp>
        <p:sp>
          <p:nvSpPr>
            <p:cNvPr id="197827" name="Text Box 195"/>
            <p:cNvSpPr txBox="1">
              <a:spLocks noChangeArrowheads="1"/>
            </p:cNvSpPr>
            <p:nvPr/>
          </p:nvSpPr>
          <p:spPr bwMode="auto">
            <a:xfrm>
              <a:off x="3584" y="385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</a:rPr>
                <a:t>Ó</a:t>
              </a:r>
            </a:p>
          </p:txBody>
        </p:sp>
        <p:sp>
          <p:nvSpPr>
            <p:cNvPr id="197828" name="Text Box 196"/>
            <p:cNvSpPr txBox="1">
              <a:spLocks noChangeArrowheads="1"/>
            </p:cNvSpPr>
            <p:nvPr/>
          </p:nvSpPr>
          <p:spPr bwMode="auto">
            <a:xfrm>
              <a:off x="3942" y="385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N</a:t>
              </a:r>
            </a:p>
          </p:txBody>
        </p:sp>
        <p:sp>
          <p:nvSpPr>
            <p:cNvPr id="197829" name="Text Box 197"/>
            <p:cNvSpPr txBox="1">
              <a:spLocks noChangeArrowheads="1"/>
            </p:cNvSpPr>
            <p:nvPr/>
          </p:nvSpPr>
          <p:spPr bwMode="auto">
            <a:xfrm>
              <a:off x="4294" y="385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G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1426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7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7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8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746" name="Text Box 114"/>
          <p:cNvSpPr txBox="1">
            <a:spLocks noChangeArrowheads="1"/>
          </p:cNvSpPr>
          <p:nvPr/>
        </p:nvSpPr>
        <p:spPr bwMode="auto">
          <a:xfrm>
            <a:off x="4359275" y="3067050"/>
            <a:ext cx="547688" cy="410766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en-US" sz="3600" b="1"/>
              <a:t>?</a:t>
            </a:r>
          </a:p>
        </p:txBody>
      </p:sp>
      <p:sp>
        <p:nvSpPr>
          <p:cNvPr id="197747" name="Text Box 115"/>
          <p:cNvSpPr txBox="1">
            <a:spLocks noChangeArrowheads="1"/>
          </p:cNvSpPr>
          <p:nvPr/>
        </p:nvSpPr>
        <p:spPr bwMode="auto">
          <a:xfrm>
            <a:off x="4356100" y="3486150"/>
            <a:ext cx="547688" cy="410766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en-US" sz="3600" b="1"/>
              <a:t>?</a:t>
            </a:r>
          </a:p>
        </p:txBody>
      </p:sp>
      <p:sp>
        <p:nvSpPr>
          <p:cNvPr id="197750" name="Text Box 118"/>
          <p:cNvSpPr txBox="1">
            <a:spLocks noChangeArrowheads="1"/>
          </p:cNvSpPr>
          <p:nvPr/>
        </p:nvSpPr>
        <p:spPr bwMode="auto">
          <a:xfrm>
            <a:off x="3797300" y="3074194"/>
            <a:ext cx="547688" cy="410766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97751" name="Text Box 119"/>
          <p:cNvSpPr txBox="1">
            <a:spLocks noChangeArrowheads="1"/>
          </p:cNvSpPr>
          <p:nvPr/>
        </p:nvSpPr>
        <p:spPr bwMode="auto">
          <a:xfrm>
            <a:off x="3246439" y="3067050"/>
            <a:ext cx="547687" cy="410766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97752" name="Text Box 120"/>
          <p:cNvSpPr txBox="1">
            <a:spLocks noChangeArrowheads="1"/>
          </p:cNvSpPr>
          <p:nvPr/>
        </p:nvSpPr>
        <p:spPr bwMode="auto">
          <a:xfrm>
            <a:off x="3797300" y="3489723"/>
            <a:ext cx="547688" cy="41076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97753" name="Text Box 121"/>
          <p:cNvSpPr txBox="1">
            <a:spLocks noChangeArrowheads="1"/>
          </p:cNvSpPr>
          <p:nvPr/>
        </p:nvSpPr>
        <p:spPr bwMode="auto">
          <a:xfrm>
            <a:off x="3246439" y="3489723"/>
            <a:ext cx="547687" cy="41076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97754" name="Text Box 122"/>
          <p:cNvSpPr txBox="1">
            <a:spLocks noChangeArrowheads="1"/>
          </p:cNvSpPr>
          <p:nvPr/>
        </p:nvSpPr>
        <p:spPr bwMode="auto">
          <a:xfrm>
            <a:off x="2682875" y="3489723"/>
            <a:ext cx="547688" cy="41076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97755" name="Text Box 123"/>
          <p:cNvSpPr txBox="1">
            <a:spLocks noChangeArrowheads="1"/>
          </p:cNvSpPr>
          <p:nvPr/>
        </p:nvSpPr>
        <p:spPr bwMode="auto">
          <a:xfrm>
            <a:off x="2127250" y="3489723"/>
            <a:ext cx="547688" cy="41076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97756" name="Text Box 124"/>
          <p:cNvSpPr txBox="1">
            <a:spLocks noChangeArrowheads="1"/>
          </p:cNvSpPr>
          <p:nvPr/>
        </p:nvSpPr>
        <p:spPr bwMode="auto">
          <a:xfrm>
            <a:off x="1560514" y="3489723"/>
            <a:ext cx="547687" cy="41076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97762" name="Text Box 130"/>
          <p:cNvSpPr txBox="1">
            <a:spLocks noChangeArrowheads="1"/>
          </p:cNvSpPr>
          <p:nvPr/>
        </p:nvSpPr>
        <p:spPr bwMode="auto">
          <a:xfrm>
            <a:off x="4922839" y="3074194"/>
            <a:ext cx="547687" cy="410766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97763" name="Text Box 131"/>
          <p:cNvSpPr txBox="1">
            <a:spLocks noChangeArrowheads="1"/>
          </p:cNvSpPr>
          <p:nvPr/>
        </p:nvSpPr>
        <p:spPr bwMode="auto">
          <a:xfrm>
            <a:off x="5473700" y="3067050"/>
            <a:ext cx="547688" cy="410766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97764" name="Text Box 132"/>
          <p:cNvSpPr txBox="1">
            <a:spLocks noChangeArrowheads="1"/>
          </p:cNvSpPr>
          <p:nvPr/>
        </p:nvSpPr>
        <p:spPr bwMode="auto">
          <a:xfrm>
            <a:off x="6042025" y="3074194"/>
            <a:ext cx="547688" cy="410766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97765" name="Text Box 133"/>
          <p:cNvSpPr txBox="1">
            <a:spLocks noChangeArrowheads="1"/>
          </p:cNvSpPr>
          <p:nvPr/>
        </p:nvSpPr>
        <p:spPr bwMode="auto">
          <a:xfrm>
            <a:off x="6600825" y="3067050"/>
            <a:ext cx="547688" cy="410766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97766" name="Text Box 134"/>
          <p:cNvSpPr txBox="1">
            <a:spLocks noChangeArrowheads="1"/>
          </p:cNvSpPr>
          <p:nvPr/>
        </p:nvSpPr>
        <p:spPr bwMode="auto">
          <a:xfrm>
            <a:off x="4922839" y="3492104"/>
            <a:ext cx="547687" cy="41076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97767" name="Text Box 135"/>
          <p:cNvSpPr txBox="1">
            <a:spLocks noChangeArrowheads="1"/>
          </p:cNvSpPr>
          <p:nvPr/>
        </p:nvSpPr>
        <p:spPr bwMode="auto">
          <a:xfrm>
            <a:off x="5473700" y="3484960"/>
            <a:ext cx="547688" cy="41076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97768" name="Text Box 136"/>
          <p:cNvSpPr txBox="1">
            <a:spLocks noChangeArrowheads="1"/>
          </p:cNvSpPr>
          <p:nvPr/>
        </p:nvSpPr>
        <p:spPr bwMode="auto">
          <a:xfrm>
            <a:off x="6042025" y="3492104"/>
            <a:ext cx="547688" cy="41076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97769" name="Text Box 137"/>
          <p:cNvSpPr txBox="1">
            <a:spLocks noChangeArrowheads="1"/>
          </p:cNvSpPr>
          <p:nvPr/>
        </p:nvSpPr>
        <p:spPr bwMode="auto">
          <a:xfrm>
            <a:off x="6600825" y="3484960"/>
            <a:ext cx="547688" cy="41076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grpSp>
        <p:nvGrpSpPr>
          <p:cNvPr id="197831" name="Group 199"/>
          <p:cNvGrpSpPr>
            <a:grpSpLocks/>
          </p:cNvGrpSpPr>
          <p:nvPr/>
        </p:nvGrpSpPr>
        <p:grpSpPr bwMode="auto">
          <a:xfrm>
            <a:off x="539750" y="966787"/>
            <a:ext cx="8280400" cy="2928938"/>
            <a:chOff x="340" y="812"/>
            <a:chExt cx="5216" cy="2460"/>
          </a:xfrm>
        </p:grpSpPr>
        <p:grpSp>
          <p:nvGrpSpPr>
            <p:cNvPr id="197709" name="Group 77"/>
            <p:cNvGrpSpPr>
              <a:grpSpLocks/>
            </p:cNvGrpSpPr>
            <p:nvPr/>
          </p:nvGrpSpPr>
          <p:grpSpPr bwMode="auto">
            <a:xfrm>
              <a:off x="340" y="874"/>
              <a:ext cx="512" cy="2398"/>
              <a:chOff x="340" y="874"/>
              <a:chExt cx="512" cy="2398"/>
            </a:xfrm>
          </p:grpSpPr>
          <p:sp>
            <p:nvSpPr>
              <p:cNvPr id="197710" name="Text Box 78"/>
              <p:cNvSpPr txBox="1">
                <a:spLocks noChangeArrowheads="1"/>
              </p:cNvSpPr>
              <p:nvPr/>
            </p:nvSpPr>
            <p:spPr bwMode="auto">
              <a:xfrm>
                <a:off x="340" y="874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1</a:t>
                </a:r>
              </a:p>
            </p:txBody>
          </p:sp>
          <p:sp>
            <p:nvSpPr>
              <p:cNvPr id="197711" name="Text Box 79"/>
              <p:cNvSpPr txBox="1">
                <a:spLocks noChangeArrowheads="1"/>
              </p:cNvSpPr>
              <p:nvPr/>
            </p:nvSpPr>
            <p:spPr bwMode="auto">
              <a:xfrm>
                <a:off x="340" y="2984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7</a:t>
                </a:r>
              </a:p>
            </p:txBody>
          </p:sp>
          <p:sp>
            <p:nvSpPr>
              <p:cNvPr id="197712" name="Text Box 80"/>
              <p:cNvSpPr txBox="1">
                <a:spLocks noChangeArrowheads="1"/>
              </p:cNvSpPr>
              <p:nvPr/>
            </p:nvSpPr>
            <p:spPr bwMode="auto">
              <a:xfrm>
                <a:off x="340" y="2630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6</a:t>
                </a:r>
              </a:p>
            </p:txBody>
          </p:sp>
          <p:sp>
            <p:nvSpPr>
              <p:cNvPr id="197713" name="Text Box 81"/>
              <p:cNvSpPr txBox="1">
                <a:spLocks noChangeArrowheads="1"/>
              </p:cNvSpPr>
              <p:nvPr/>
            </p:nvSpPr>
            <p:spPr bwMode="auto">
              <a:xfrm>
                <a:off x="340" y="2280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5</a:t>
                </a:r>
              </a:p>
            </p:txBody>
          </p:sp>
          <p:sp>
            <p:nvSpPr>
              <p:cNvPr id="197714" name="Text Box 82"/>
              <p:cNvSpPr txBox="1">
                <a:spLocks noChangeArrowheads="1"/>
              </p:cNvSpPr>
              <p:nvPr/>
            </p:nvSpPr>
            <p:spPr bwMode="auto">
              <a:xfrm>
                <a:off x="340" y="1933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4</a:t>
                </a:r>
              </a:p>
            </p:txBody>
          </p:sp>
          <p:sp>
            <p:nvSpPr>
              <p:cNvPr id="197715" name="Text Box 83"/>
              <p:cNvSpPr txBox="1">
                <a:spLocks noChangeArrowheads="1"/>
              </p:cNvSpPr>
              <p:nvPr/>
            </p:nvSpPr>
            <p:spPr bwMode="auto">
              <a:xfrm>
                <a:off x="340" y="1570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3</a:t>
                </a:r>
              </a:p>
            </p:txBody>
          </p:sp>
          <p:sp>
            <p:nvSpPr>
              <p:cNvPr id="197716" name="Text Box 84"/>
              <p:cNvSpPr txBox="1">
                <a:spLocks noChangeArrowheads="1"/>
              </p:cNvSpPr>
              <p:nvPr/>
            </p:nvSpPr>
            <p:spPr bwMode="auto">
              <a:xfrm>
                <a:off x="340" y="1223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2</a:t>
                </a:r>
              </a:p>
            </p:txBody>
          </p:sp>
        </p:grpSp>
        <p:sp>
          <p:nvSpPr>
            <p:cNvPr id="197717" name="Text Box 85"/>
            <p:cNvSpPr txBox="1">
              <a:spLocks noChangeArrowheads="1"/>
            </p:cNvSpPr>
            <p:nvPr/>
          </p:nvSpPr>
          <p:spPr bwMode="auto">
            <a:xfrm>
              <a:off x="2051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18" name="Text Box 86"/>
            <p:cNvSpPr txBox="1">
              <a:spLocks noChangeArrowheads="1"/>
            </p:cNvSpPr>
            <p:nvPr/>
          </p:nvSpPr>
          <p:spPr bwMode="auto">
            <a:xfrm>
              <a:off x="3806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19" name="Text Box 87"/>
            <p:cNvSpPr txBox="1">
              <a:spLocks noChangeArrowheads="1"/>
            </p:cNvSpPr>
            <p:nvPr/>
          </p:nvSpPr>
          <p:spPr bwMode="auto">
            <a:xfrm>
              <a:off x="4158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20" name="Text Box 88"/>
            <p:cNvSpPr txBox="1">
              <a:spLocks noChangeArrowheads="1"/>
            </p:cNvSpPr>
            <p:nvPr/>
          </p:nvSpPr>
          <p:spPr bwMode="auto">
            <a:xfrm>
              <a:off x="3457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21" name="Text Box 89"/>
            <p:cNvSpPr txBox="1">
              <a:spLocks noChangeArrowheads="1"/>
            </p:cNvSpPr>
            <p:nvPr/>
          </p:nvSpPr>
          <p:spPr bwMode="auto">
            <a:xfrm>
              <a:off x="3104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22" name="Text Box 90"/>
            <p:cNvSpPr txBox="1">
              <a:spLocks noChangeArrowheads="1"/>
            </p:cNvSpPr>
            <p:nvPr/>
          </p:nvSpPr>
          <p:spPr bwMode="auto">
            <a:xfrm>
              <a:off x="2403" y="818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23" name="Text Box 91"/>
            <p:cNvSpPr txBox="1">
              <a:spLocks noChangeArrowheads="1"/>
            </p:cNvSpPr>
            <p:nvPr/>
          </p:nvSpPr>
          <p:spPr bwMode="auto">
            <a:xfrm>
              <a:off x="2752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7724" name="Text Box 92"/>
            <p:cNvSpPr txBox="1">
              <a:spLocks noChangeArrowheads="1"/>
            </p:cNvSpPr>
            <p:nvPr/>
          </p:nvSpPr>
          <p:spPr bwMode="auto">
            <a:xfrm>
              <a:off x="2749" y="117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7725" name="Text Box 93"/>
            <p:cNvSpPr txBox="1">
              <a:spLocks noChangeArrowheads="1"/>
            </p:cNvSpPr>
            <p:nvPr/>
          </p:nvSpPr>
          <p:spPr bwMode="auto">
            <a:xfrm>
              <a:off x="2405" y="117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26" name="Text Box 94"/>
            <p:cNvSpPr txBox="1">
              <a:spLocks noChangeArrowheads="1"/>
            </p:cNvSpPr>
            <p:nvPr/>
          </p:nvSpPr>
          <p:spPr bwMode="auto">
            <a:xfrm>
              <a:off x="1354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27" name="Text Box 95"/>
            <p:cNvSpPr txBox="1">
              <a:spLocks noChangeArrowheads="1"/>
            </p:cNvSpPr>
            <p:nvPr/>
          </p:nvSpPr>
          <p:spPr bwMode="auto">
            <a:xfrm>
              <a:off x="1701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28" name="Text Box 96"/>
            <p:cNvSpPr txBox="1">
              <a:spLocks noChangeArrowheads="1"/>
            </p:cNvSpPr>
            <p:nvPr/>
          </p:nvSpPr>
          <p:spPr bwMode="auto">
            <a:xfrm>
              <a:off x="3099" y="117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29" name="Text Box 97"/>
            <p:cNvSpPr txBox="1">
              <a:spLocks noChangeArrowheads="1"/>
            </p:cNvSpPr>
            <p:nvPr/>
          </p:nvSpPr>
          <p:spPr bwMode="auto">
            <a:xfrm>
              <a:off x="3454" y="116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30" name="Text Box 98"/>
            <p:cNvSpPr txBox="1">
              <a:spLocks noChangeArrowheads="1"/>
            </p:cNvSpPr>
            <p:nvPr/>
          </p:nvSpPr>
          <p:spPr bwMode="auto">
            <a:xfrm>
              <a:off x="2403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31" name="Text Box 99"/>
            <p:cNvSpPr txBox="1">
              <a:spLocks noChangeArrowheads="1"/>
            </p:cNvSpPr>
            <p:nvPr/>
          </p:nvSpPr>
          <p:spPr bwMode="auto">
            <a:xfrm>
              <a:off x="2758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7732" name="Text Box 100"/>
            <p:cNvSpPr txBox="1">
              <a:spLocks noChangeArrowheads="1"/>
            </p:cNvSpPr>
            <p:nvPr/>
          </p:nvSpPr>
          <p:spPr bwMode="auto">
            <a:xfrm>
              <a:off x="2051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33" name="Text Box 101"/>
            <p:cNvSpPr txBox="1">
              <a:spLocks noChangeArrowheads="1"/>
            </p:cNvSpPr>
            <p:nvPr/>
          </p:nvSpPr>
          <p:spPr bwMode="auto">
            <a:xfrm>
              <a:off x="3099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34" name="Text Box 102"/>
            <p:cNvSpPr txBox="1">
              <a:spLocks noChangeArrowheads="1"/>
            </p:cNvSpPr>
            <p:nvPr/>
          </p:nvSpPr>
          <p:spPr bwMode="auto">
            <a:xfrm>
              <a:off x="3457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35" name="Text Box 103"/>
            <p:cNvSpPr txBox="1">
              <a:spLocks noChangeArrowheads="1"/>
            </p:cNvSpPr>
            <p:nvPr/>
          </p:nvSpPr>
          <p:spPr bwMode="auto">
            <a:xfrm>
              <a:off x="3803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36" name="Text Box 104"/>
            <p:cNvSpPr txBox="1">
              <a:spLocks noChangeArrowheads="1"/>
            </p:cNvSpPr>
            <p:nvPr/>
          </p:nvSpPr>
          <p:spPr bwMode="auto">
            <a:xfrm>
              <a:off x="4158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37" name="Text Box 105"/>
            <p:cNvSpPr txBox="1">
              <a:spLocks noChangeArrowheads="1"/>
            </p:cNvSpPr>
            <p:nvPr/>
          </p:nvSpPr>
          <p:spPr bwMode="auto">
            <a:xfrm>
              <a:off x="3101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38" name="Text Box 106"/>
            <p:cNvSpPr txBox="1">
              <a:spLocks noChangeArrowheads="1"/>
            </p:cNvSpPr>
            <p:nvPr/>
          </p:nvSpPr>
          <p:spPr bwMode="auto">
            <a:xfrm>
              <a:off x="2746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7739" name="Text Box 107"/>
            <p:cNvSpPr txBox="1">
              <a:spLocks noChangeArrowheads="1"/>
            </p:cNvSpPr>
            <p:nvPr/>
          </p:nvSpPr>
          <p:spPr bwMode="auto">
            <a:xfrm>
              <a:off x="3448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40" name="Text Box 108"/>
            <p:cNvSpPr txBox="1">
              <a:spLocks noChangeArrowheads="1"/>
            </p:cNvSpPr>
            <p:nvPr/>
          </p:nvSpPr>
          <p:spPr bwMode="auto">
            <a:xfrm>
              <a:off x="3803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41" name="Text Box 109"/>
            <p:cNvSpPr txBox="1">
              <a:spLocks noChangeArrowheads="1"/>
            </p:cNvSpPr>
            <p:nvPr/>
          </p:nvSpPr>
          <p:spPr bwMode="auto">
            <a:xfrm>
              <a:off x="4153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42" name="Text Box 110"/>
            <p:cNvSpPr txBox="1">
              <a:spLocks noChangeArrowheads="1"/>
            </p:cNvSpPr>
            <p:nvPr/>
          </p:nvSpPr>
          <p:spPr bwMode="auto">
            <a:xfrm>
              <a:off x="4507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43" name="Text Box 111"/>
            <p:cNvSpPr txBox="1">
              <a:spLocks noChangeArrowheads="1"/>
            </p:cNvSpPr>
            <p:nvPr/>
          </p:nvSpPr>
          <p:spPr bwMode="auto">
            <a:xfrm>
              <a:off x="4857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44" name="Text Box 112"/>
            <p:cNvSpPr txBox="1">
              <a:spLocks noChangeArrowheads="1"/>
            </p:cNvSpPr>
            <p:nvPr/>
          </p:nvSpPr>
          <p:spPr bwMode="auto">
            <a:xfrm>
              <a:off x="5211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45" name="Text Box 113"/>
            <p:cNvSpPr txBox="1">
              <a:spLocks noChangeArrowheads="1"/>
            </p:cNvSpPr>
            <p:nvPr/>
          </p:nvSpPr>
          <p:spPr bwMode="auto">
            <a:xfrm>
              <a:off x="2748" y="22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7748" name="Text Box 116"/>
            <p:cNvSpPr txBox="1">
              <a:spLocks noChangeArrowheads="1"/>
            </p:cNvSpPr>
            <p:nvPr/>
          </p:nvSpPr>
          <p:spPr bwMode="auto">
            <a:xfrm>
              <a:off x="2392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49" name="Text Box 117"/>
            <p:cNvSpPr txBox="1">
              <a:spLocks noChangeArrowheads="1"/>
            </p:cNvSpPr>
            <p:nvPr/>
          </p:nvSpPr>
          <p:spPr bwMode="auto">
            <a:xfrm>
              <a:off x="2045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57" name="Text Box 125"/>
            <p:cNvSpPr txBox="1">
              <a:spLocks noChangeArrowheads="1"/>
            </p:cNvSpPr>
            <p:nvPr/>
          </p:nvSpPr>
          <p:spPr bwMode="auto">
            <a:xfrm>
              <a:off x="3101" y="22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58" name="Text Box 126"/>
            <p:cNvSpPr txBox="1">
              <a:spLocks noChangeArrowheads="1"/>
            </p:cNvSpPr>
            <p:nvPr/>
          </p:nvSpPr>
          <p:spPr bwMode="auto">
            <a:xfrm>
              <a:off x="3448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59" name="Text Box 127"/>
            <p:cNvSpPr txBox="1">
              <a:spLocks noChangeArrowheads="1"/>
            </p:cNvSpPr>
            <p:nvPr/>
          </p:nvSpPr>
          <p:spPr bwMode="auto">
            <a:xfrm>
              <a:off x="3803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60" name="Text Box 128"/>
            <p:cNvSpPr txBox="1">
              <a:spLocks noChangeArrowheads="1"/>
            </p:cNvSpPr>
            <p:nvPr/>
          </p:nvSpPr>
          <p:spPr bwMode="auto">
            <a:xfrm>
              <a:off x="4153" y="22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7761" name="Text Box 129"/>
            <p:cNvSpPr txBox="1">
              <a:spLocks noChangeArrowheads="1"/>
            </p:cNvSpPr>
            <p:nvPr/>
          </p:nvSpPr>
          <p:spPr bwMode="auto">
            <a:xfrm>
              <a:off x="4507" y="22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grpSp>
          <p:nvGrpSpPr>
            <p:cNvPr id="197770" name="Group 138"/>
            <p:cNvGrpSpPr>
              <a:grpSpLocks/>
            </p:cNvGrpSpPr>
            <p:nvPr/>
          </p:nvGrpSpPr>
          <p:grpSpPr bwMode="auto">
            <a:xfrm>
              <a:off x="1367" y="812"/>
              <a:ext cx="3117" cy="350"/>
              <a:chOff x="1605" y="210"/>
              <a:chExt cx="3117" cy="350"/>
            </a:xfrm>
          </p:grpSpPr>
          <p:sp>
            <p:nvSpPr>
              <p:cNvPr id="197771" name="Text Box 139"/>
              <p:cNvSpPr txBox="1">
                <a:spLocks noChangeArrowheads="1"/>
              </p:cNvSpPr>
              <p:nvPr/>
            </p:nvSpPr>
            <p:spPr bwMode="auto">
              <a:xfrm>
                <a:off x="2294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7772" name="Text Box 140"/>
              <p:cNvSpPr txBox="1">
                <a:spLocks noChangeArrowheads="1"/>
              </p:cNvSpPr>
              <p:nvPr/>
            </p:nvSpPr>
            <p:spPr bwMode="auto">
              <a:xfrm>
                <a:off x="4025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7773" name="Text Box 141"/>
              <p:cNvSpPr txBox="1">
                <a:spLocks noChangeArrowheads="1"/>
              </p:cNvSpPr>
              <p:nvPr/>
            </p:nvSpPr>
            <p:spPr bwMode="auto">
              <a:xfrm>
                <a:off x="4377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G</a:t>
                </a:r>
              </a:p>
            </p:txBody>
          </p:sp>
          <p:sp>
            <p:nvSpPr>
              <p:cNvPr id="197774" name="Text Box 142"/>
              <p:cNvSpPr txBox="1">
                <a:spLocks noChangeArrowheads="1"/>
              </p:cNvSpPr>
              <p:nvPr/>
            </p:nvSpPr>
            <p:spPr bwMode="auto">
              <a:xfrm>
                <a:off x="3676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Ơ</a:t>
                </a:r>
              </a:p>
            </p:txBody>
          </p:sp>
          <p:sp>
            <p:nvSpPr>
              <p:cNvPr id="197775" name="Text Box 143"/>
              <p:cNvSpPr txBox="1">
                <a:spLocks noChangeArrowheads="1"/>
              </p:cNvSpPr>
              <p:nvPr/>
            </p:nvSpPr>
            <p:spPr bwMode="auto">
              <a:xfrm>
                <a:off x="3323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Ư</a:t>
                </a:r>
              </a:p>
            </p:txBody>
          </p:sp>
          <p:sp>
            <p:nvSpPr>
              <p:cNvPr id="197776" name="Text Box 144"/>
              <p:cNvSpPr txBox="1">
                <a:spLocks noChangeArrowheads="1"/>
              </p:cNvSpPr>
              <p:nvPr/>
            </p:nvSpPr>
            <p:spPr bwMode="auto">
              <a:xfrm>
                <a:off x="2632" y="215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G</a:t>
                </a:r>
              </a:p>
            </p:txBody>
          </p:sp>
          <p:sp>
            <p:nvSpPr>
              <p:cNvPr id="197777" name="Text Box 145"/>
              <p:cNvSpPr txBox="1">
                <a:spLocks noChangeArrowheads="1"/>
              </p:cNvSpPr>
              <p:nvPr/>
            </p:nvSpPr>
            <p:spPr bwMode="auto">
              <a:xfrm>
                <a:off x="2981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V</a:t>
                </a:r>
              </a:p>
            </p:txBody>
          </p:sp>
          <p:sp>
            <p:nvSpPr>
              <p:cNvPr id="197778" name="Text Box 146"/>
              <p:cNvSpPr txBox="1">
                <a:spLocks noChangeArrowheads="1"/>
              </p:cNvSpPr>
              <p:nvPr/>
            </p:nvSpPr>
            <p:spPr bwMode="auto">
              <a:xfrm>
                <a:off x="1605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H</a:t>
                </a:r>
              </a:p>
            </p:txBody>
          </p:sp>
          <p:sp>
            <p:nvSpPr>
              <p:cNvPr id="197779" name="Text Box 147"/>
              <p:cNvSpPr txBox="1">
                <a:spLocks noChangeArrowheads="1"/>
              </p:cNvSpPr>
              <p:nvPr/>
            </p:nvSpPr>
            <p:spPr bwMode="auto">
              <a:xfrm>
                <a:off x="1944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Ù</a:t>
                </a:r>
              </a:p>
            </p:txBody>
          </p:sp>
        </p:grpSp>
        <p:grpSp>
          <p:nvGrpSpPr>
            <p:cNvPr id="197780" name="Group 148"/>
            <p:cNvGrpSpPr>
              <a:grpSpLocks/>
            </p:cNvGrpSpPr>
            <p:nvPr/>
          </p:nvGrpSpPr>
          <p:grpSpPr bwMode="auto">
            <a:xfrm>
              <a:off x="2397" y="1174"/>
              <a:ext cx="1388" cy="351"/>
              <a:chOff x="2762" y="137"/>
              <a:chExt cx="1388" cy="351"/>
            </a:xfrm>
          </p:grpSpPr>
          <p:sp>
            <p:nvSpPr>
              <p:cNvPr id="197781" name="Text Box 149"/>
              <p:cNvSpPr txBox="1">
                <a:spLocks noChangeArrowheads="1"/>
              </p:cNvSpPr>
              <p:nvPr/>
            </p:nvSpPr>
            <p:spPr bwMode="auto">
              <a:xfrm>
                <a:off x="3113" y="143"/>
                <a:ext cx="372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Ă</a:t>
                </a:r>
              </a:p>
            </p:txBody>
          </p:sp>
          <p:sp>
            <p:nvSpPr>
              <p:cNvPr id="197782" name="Text Box 150"/>
              <p:cNvSpPr txBox="1">
                <a:spLocks noChangeArrowheads="1"/>
              </p:cNvSpPr>
              <p:nvPr/>
            </p:nvSpPr>
            <p:spPr bwMode="auto">
              <a:xfrm>
                <a:off x="2762" y="143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L</a:t>
                </a:r>
              </a:p>
            </p:txBody>
          </p:sp>
          <p:sp>
            <p:nvSpPr>
              <p:cNvPr id="197783" name="Text Box 151"/>
              <p:cNvSpPr txBox="1">
                <a:spLocks noChangeArrowheads="1"/>
              </p:cNvSpPr>
              <p:nvPr/>
            </p:nvSpPr>
            <p:spPr bwMode="auto">
              <a:xfrm>
                <a:off x="3450" y="137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7784" name="Text Box 152"/>
              <p:cNvSpPr txBox="1">
                <a:spLocks noChangeArrowheads="1"/>
              </p:cNvSpPr>
              <p:nvPr/>
            </p:nvSpPr>
            <p:spPr bwMode="auto">
              <a:xfrm>
                <a:off x="3805" y="14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G</a:t>
                </a:r>
              </a:p>
            </p:txBody>
          </p:sp>
        </p:grpSp>
        <p:grpSp>
          <p:nvGrpSpPr>
            <p:cNvPr id="197785" name="Group 153"/>
            <p:cNvGrpSpPr>
              <a:grpSpLocks/>
            </p:cNvGrpSpPr>
            <p:nvPr/>
          </p:nvGrpSpPr>
          <p:grpSpPr bwMode="auto">
            <a:xfrm>
              <a:off x="2056" y="1530"/>
              <a:ext cx="2444" cy="345"/>
              <a:chOff x="1741" y="3856"/>
              <a:chExt cx="2444" cy="345"/>
            </a:xfrm>
          </p:grpSpPr>
          <p:sp>
            <p:nvSpPr>
              <p:cNvPr id="197786" name="Text Box 154"/>
              <p:cNvSpPr txBox="1">
                <a:spLocks noChangeArrowheads="1"/>
              </p:cNvSpPr>
              <p:nvPr/>
            </p:nvSpPr>
            <p:spPr bwMode="auto">
              <a:xfrm>
                <a:off x="2789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T</a:t>
                </a:r>
              </a:p>
            </p:txBody>
          </p:sp>
          <p:sp>
            <p:nvSpPr>
              <p:cNvPr id="197787" name="Text Box 155"/>
              <p:cNvSpPr txBox="1">
                <a:spLocks noChangeArrowheads="1"/>
              </p:cNvSpPr>
              <p:nvPr/>
            </p:nvSpPr>
            <p:spPr bwMode="auto">
              <a:xfrm>
                <a:off x="2434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7788" name="Text Box 156"/>
              <p:cNvSpPr txBox="1">
                <a:spLocks noChangeArrowheads="1"/>
              </p:cNvSpPr>
              <p:nvPr/>
            </p:nvSpPr>
            <p:spPr bwMode="auto">
              <a:xfrm>
                <a:off x="2080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Ơ</a:t>
                </a:r>
              </a:p>
            </p:txBody>
          </p:sp>
          <p:sp>
            <p:nvSpPr>
              <p:cNvPr id="197789" name="Text Box 157"/>
              <p:cNvSpPr txBox="1">
                <a:spLocks noChangeArrowheads="1"/>
              </p:cNvSpPr>
              <p:nvPr/>
            </p:nvSpPr>
            <p:spPr bwMode="auto">
              <a:xfrm>
                <a:off x="3136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I</a:t>
                </a:r>
              </a:p>
            </p:txBody>
          </p:sp>
          <p:sp>
            <p:nvSpPr>
              <p:cNvPr id="197790" name="Text Box 158"/>
              <p:cNvSpPr txBox="1">
                <a:spLocks noChangeArrowheads="1"/>
              </p:cNvSpPr>
              <p:nvPr/>
            </p:nvSpPr>
            <p:spPr bwMode="auto">
              <a:xfrm>
                <a:off x="3494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7791" name="Text Box 159"/>
              <p:cNvSpPr txBox="1">
                <a:spLocks noChangeArrowheads="1"/>
              </p:cNvSpPr>
              <p:nvPr/>
            </p:nvSpPr>
            <p:spPr bwMode="auto">
              <a:xfrm>
                <a:off x="3840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H</a:t>
                </a:r>
              </a:p>
            </p:txBody>
          </p:sp>
          <p:sp>
            <p:nvSpPr>
              <p:cNvPr id="197792" name="Text Box 160"/>
              <p:cNvSpPr txBox="1">
                <a:spLocks noChangeArrowheads="1"/>
              </p:cNvSpPr>
              <p:nvPr/>
            </p:nvSpPr>
            <p:spPr bwMode="auto">
              <a:xfrm>
                <a:off x="1741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S</a:t>
                </a:r>
              </a:p>
            </p:txBody>
          </p:sp>
        </p:grpSp>
        <p:grpSp>
          <p:nvGrpSpPr>
            <p:cNvPr id="197793" name="Group 161"/>
            <p:cNvGrpSpPr>
              <a:grpSpLocks/>
            </p:cNvGrpSpPr>
            <p:nvPr/>
          </p:nvGrpSpPr>
          <p:grpSpPr bwMode="auto">
            <a:xfrm>
              <a:off x="2746" y="1880"/>
              <a:ext cx="2810" cy="345"/>
              <a:chOff x="2882" y="3811"/>
              <a:chExt cx="2810" cy="345"/>
            </a:xfrm>
          </p:grpSpPr>
          <p:sp>
            <p:nvSpPr>
              <p:cNvPr id="197794" name="Text Box 162"/>
              <p:cNvSpPr txBox="1">
                <a:spLocks noChangeArrowheads="1"/>
              </p:cNvSpPr>
              <p:nvPr/>
            </p:nvSpPr>
            <p:spPr bwMode="auto">
              <a:xfrm>
                <a:off x="3237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A</a:t>
                </a:r>
              </a:p>
            </p:txBody>
          </p:sp>
          <p:sp>
            <p:nvSpPr>
              <p:cNvPr id="197795" name="Text Box 163"/>
              <p:cNvSpPr txBox="1">
                <a:spLocks noChangeArrowheads="1"/>
              </p:cNvSpPr>
              <p:nvPr/>
            </p:nvSpPr>
            <p:spPr bwMode="auto">
              <a:xfrm>
                <a:off x="2882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L</a:t>
                </a:r>
              </a:p>
            </p:txBody>
          </p:sp>
          <p:sp>
            <p:nvSpPr>
              <p:cNvPr id="197796" name="Text Box 164"/>
              <p:cNvSpPr txBox="1">
                <a:spLocks noChangeArrowheads="1"/>
              </p:cNvSpPr>
              <p:nvPr/>
            </p:nvSpPr>
            <p:spPr bwMode="auto">
              <a:xfrm>
                <a:off x="3584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7797" name="Text Box 165"/>
              <p:cNvSpPr txBox="1">
                <a:spLocks noChangeArrowheads="1"/>
              </p:cNvSpPr>
              <p:nvPr/>
            </p:nvSpPr>
            <p:spPr bwMode="auto">
              <a:xfrm>
                <a:off x="3939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G</a:t>
                </a:r>
              </a:p>
            </p:txBody>
          </p:sp>
          <p:sp>
            <p:nvSpPr>
              <p:cNvPr id="197798" name="Text Box 166"/>
              <p:cNvSpPr txBox="1">
                <a:spLocks noChangeArrowheads="1"/>
              </p:cNvSpPr>
              <p:nvPr/>
            </p:nvSpPr>
            <p:spPr bwMode="auto">
              <a:xfrm>
                <a:off x="4289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L</a:t>
                </a:r>
              </a:p>
            </p:txBody>
          </p:sp>
          <p:sp>
            <p:nvSpPr>
              <p:cNvPr id="197799" name="Text Box 167"/>
              <p:cNvSpPr txBox="1">
                <a:spLocks noChangeArrowheads="1"/>
              </p:cNvSpPr>
              <p:nvPr/>
            </p:nvSpPr>
            <p:spPr bwMode="auto">
              <a:xfrm>
                <a:off x="4643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I</a:t>
                </a:r>
              </a:p>
            </p:txBody>
          </p:sp>
          <p:sp>
            <p:nvSpPr>
              <p:cNvPr id="197800" name="Text Box 168"/>
              <p:cNvSpPr txBox="1">
                <a:spLocks noChangeArrowheads="1"/>
              </p:cNvSpPr>
              <p:nvPr/>
            </p:nvSpPr>
            <p:spPr bwMode="auto">
              <a:xfrm>
                <a:off x="4993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Ê</a:t>
                </a:r>
              </a:p>
            </p:txBody>
          </p:sp>
          <p:sp>
            <p:nvSpPr>
              <p:cNvPr id="197801" name="Text Box 169"/>
              <p:cNvSpPr txBox="1">
                <a:spLocks noChangeArrowheads="1"/>
              </p:cNvSpPr>
              <p:nvPr/>
            </p:nvSpPr>
            <p:spPr bwMode="auto">
              <a:xfrm>
                <a:off x="5347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U</a:t>
                </a:r>
              </a:p>
            </p:txBody>
          </p:sp>
        </p:grpSp>
        <p:grpSp>
          <p:nvGrpSpPr>
            <p:cNvPr id="197802" name="Group 170"/>
            <p:cNvGrpSpPr>
              <a:grpSpLocks/>
            </p:cNvGrpSpPr>
            <p:nvPr/>
          </p:nvGrpSpPr>
          <p:grpSpPr bwMode="auto">
            <a:xfrm>
              <a:off x="2040" y="2229"/>
              <a:ext cx="2807" cy="349"/>
              <a:chOff x="2181" y="3807"/>
              <a:chExt cx="2807" cy="349"/>
            </a:xfrm>
          </p:grpSpPr>
          <p:sp>
            <p:nvSpPr>
              <p:cNvPr id="197803" name="Text Box 171"/>
              <p:cNvSpPr txBox="1">
                <a:spLocks noChangeArrowheads="1"/>
              </p:cNvSpPr>
              <p:nvPr/>
            </p:nvSpPr>
            <p:spPr bwMode="auto">
              <a:xfrm>
                <a:off x="2884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A</a:t>
                </a:r>
              </a:p>
            </p:txBody>
          </p:sp>
          <p:sp>
            <p:nvSpPr>
              <p:cNvPr id="197804" name="Text Box 172"/>
              <p:cNvSpPr txBox="1">
                <a:spLocks noChangeArrowheads="1"/>
              </p:cNvSpPr>
              <p:nvPr/>
            </p:nvSpPr>
            <p:spPr bwMode="auto">
              <a:xfrm>
                <a:off x="2528" y="3809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U</a:t>
                </a:r>
              </a:p>
            </p:txBody>
          </p:sp>
          <p:sp>
            <p:nvSpPr>
              <p:cNvPr id="197805" name="Text Box 173"/>
              <p:cNvSpPr txBox="1">
                <a:spLocks noChangeArrowheads="1"/>
              </p:cNvSpPr>
              <p:nvPr/>
            </p:nvSpPr>
            <p:spPr bwMode="auto">
              <a:xfrm>
                <a:off x="2181" y="3809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Q</a:t>
                </a:r>
              </a:p>
            </p:txBody>
          </p:sp>
          <p:sp>
            <p:nvSpPr>
              <p:cNvPr id="197806" name="Text Box 174"/>
              <p:cNvSpPr txBox="1">
                <a:spLocks noChangeArrowheads="1"/>
              </p:cNvSpPr>
              <p:nvPr/>
            </p:nvSpPr>
            <p:spPr bwMode="auto">
              <a:xfrm>
                <a:off x="3237" y="3807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7807" name="Text Box 175"/>
              <p:cNvSpPr txBox="1">
                <a:spLocks noChangeArrowheads="1"/>
              </p:cNvSpPr>
              <p:nvPr/>
            </p:nvSpPr>
            <p:spPr bwMode="auto">
              <a:xfrm>
                <a:off x="3584" y="3809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L</a:t>
                </a:r>
              </a:p>
            </p:txBody>
          </p:sp>
          <p:sp>
            <p:nvSpPr>
              <p:cNvPr id="197808" name="Text Box 176"/>
              <p:cNvSpPr txBox="1">
                <a:spLocks noChangeArrowheads="1"/>
              </p:cNvSpPr>
              <p:nvPr/>
            </p:nvSpPr>
            <p:spPr bwMode="auto">
              <a:xfrm>
                <a:off x="3939" y="3809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A</a:t>
                </a:r>
              </a:p>
            </p:txBody>
          </p:sp>
          <p:sp>
            <p:nvSpPr>
              <p:cNvPr id="197809" name="Text Box 177"/>
              <p:cNvSpPr txBox="1">
                <a:spLocks noChangeArrowheads="1"/>
              </p:cNvSpPr>
              <p:nvPr/>
            </p:nvSpPr>
            <p:spPr bwMode="auto">
              <a:xfrm>
                <a:off x="4289" y="3807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7810" name="Text Box 178"/>
              <p:cNvSpPr txBox="1">
                <a:spLocks noChangeArrowheads="1"/>
              </p:cNvSpPr>
              <p:nvPr/>
            </p:nvSpPr>
            <p:spPr bwMode="auto">
              <a:xfrm>
                <a:off x="4643" y="3807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G</a:t>
                </a:r>
              </a:p>
            </p:txBody>
          </p:sp>
        </p:grpSp>
        <p:grpSp>
          <p:nvGrpSpPr>
            <p:cNvPr id="197811" name="Group 179"/>
            <p:cNvGrpSpPr>
              <a:grpSpLocks/>
            </p:cNvGrpSpPr>
            <p:nvPr/>
          </p:nvGrpSpPr>
          <p:grpSpPr bwMode="auto">
            <a:xfrm>
              <a:off x="2042" y="2568"/>
              <a:ext cx="2458" cy="351"/>
              <a:chOff x="2181" y="3986"/>
              <a:chExt cx="2458" cy="351"/>
            </a:xfrm>
          </p:grpSpPr>
          <p:sp>
            <p:nvSpPr>
              <p:cNvPr id="197812" name="Text Box 180"/>
              <p:cNvSpPr txBox="1">
                <a:spLocks noChangeArrowheads="1"/>
              </p:cNvSpPr>
              <p:nvPr/>
            </p:nvSpPr>
            <p:spPr bwMode="auto">
              <a:xfrm>
                <a:off x="2882" y="398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7813" name="Text Box 181"/>
              <p:cNvSpPr txBox="1">
                <a:spLocks noChangeArrowheads="1"/>
              </p:cNvSpPr>
              <p:nvPr/>
            </p:nvSpPr>
            <p:spPr bwMode="auto">
              <a:xfrm>
                <a:off x="2528" y="399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Ị</a:t>
                </a:r>
              </a:p>
            </p:txBody>
          </p:sp>
          <p:sp>
            <p:nvSpPr>
              <p:cNvPr id="197814" name="Text Box 182"/>
              <p:cNvSpPr txBox="1">
                <a:spLocks noChangeArrowheads="1"/>
              </p:cNvSpPr>
              <p:nvPr/>
            </p:nvSpPr>
            <p:spPr bwMode="auto">
              <a:xfrm>
                <a:off x="2181" y="398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M</a:t>
                </a:r>
              </a:p>
            </p:txBody>
          </p:sp>
          <p:sp>
            <p:nvSpPr>
              <p:cNvPr id="197815" name="Text Box 183"/>
              <p:cNvSpPr txBox="1">
                <a:spLocks noChangeArrowheads="1"/>
              </p:cNvSpPr>
              <p:nvPr/>
            </p:nvSpPr>
            <p:spPr bwMode="auto">
              <a:xfrm>
                <a:off x="3237" y="399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Ư</a:t>
                </a:r>
              </a:p>
            </p:txBody>
          </p:sp>
          <p:sp>
            <p:nvSpPr>
              <p:cNvPr id="197816" name="Text Box 184"/>
              <p:cNvSpPr txBox="1">
                <a:spLocks noChangeArrowheads="1"/>
              </p:cNvSpPr>
              <p:nvPr/>
            </p:nvSpPr>
            <p:spPr bwMode="auto">
              <a:xfrm>
                <a:off x="3584" y="398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Ơ</a:t>
                </a:r>
              </a:p>
            </p:txBody>
          </p:sp>
          <p:sp>
            <p:nvSpPr>
              <p:cNvPr id="197817" name="Text Box 185"/>
              <p:cNvSpPr txBox="1">
                <a:spLocks noChangeArrowheads="1"/>
              </p:cNvSpPr>
              <p:nvPr/>
            </p:nvSpPr>
            <p:spPr bwMode="auto">
              <a:xfrm>
                <a:off x="3942" y="399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7818" name="Text Box 186"/>
              <p:cNvSpPr txBox="1">
                <a:spLocks noChangeArrowheads="1"/>
              </p:cNvSpPr>
              <p:nvPr/>
            </p:nvSpPr>
            <p:spPr bwMode="auto">
              <a:xfrm>
                <a:off x="4294" y="398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G</a:t>
                </a:r>
              </a:p>
            </p:txBody>
          </p:sp>
        </p:grpSp>
      </p:grpSp>
      <p:grpSp>
        <p:nvGrpSpPr>
          <p:cNvPr id="197830" name="Group 198"/>
          <p:cNvGrpSpPr>
            <a:grpSpLocks/>
          </p:cNvGrpSpPr>
          <p:nvPr/>
        </p:nvGrpSpPr>
        <p:grpSpPr bwMode="auto">
          <a:xfrm>
            <a:off x="1574800" y="3486150"/>
            <a:ext cx="5588000" cy="417909"/>
            <a:chOff x="1119" y="3850"/>
            <a:chExt cx="3520" cy="351"/>
          </a:xfrm>
        </p:grpSpPr>
        <p:sp>
          <p:nvSpPr>
            <p:cNvPr id="197820" name="Text Box 188"/>
            <p:cNvSpPr txBox="1">
              <a:spLocks noChangeArrowheads="1"/>
            </p:cNvSpPr>
            <p:nvPr/>
          </p:nvSpPr>
          <p:spPr bwMode="auto">
            <a:xfrm>
              <a:off x="2880" y="385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G</a:t>
              </a:r>
            </a:p>
          </p:txBody>
        </p:sp>
        <p:sp>
          <p:nvSpPr>
            <p:cNvPr id="197821" name="Text Box 189"/>
            <p:cNvSpPr txBox="1">
              <a:spLocks noChangeArrowheads="1"/>
            </p:cNvSpPr>
            <p:nvPr/>
          </p:nvSpPr>
          <p:spPr bwMode="auto">
            <a:xfrm>
              <a:off x="2528" y="3854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H</a:t>
              </a:r>
            </a:p>
          </p:txBody>
        </p:sp>
        <p:sp>
          <p:nvSpPr>
            <p:cNvPr id="197822" name="Text Box 190"/>
            <p:cNvSpPr txBox="1">
              <a:spLocks noChangeArrowheads="1"/>
            </p:cNvSpPr>
            <p:nvPr/>
          </p:nvSpPr>
          <p:spPr bwMode="auto">
            <a:xfrm>
              <a:off x="2181" y="3854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N</a:t>
              </a:r>
            </a:p>
          </p:txBody>
        </p:sp>
        <p:sp>
          <p:nvSpPr>
            <p:cNvPr id="197823" name="Text Box 191"/>
            <p:cNvSpPr txBox="1">
              <a:spLocks noChangeArrowheads="1"/>
            </p:cNvSpPr>
            <p:nvPr/>
          </p:nvSpPr>
          <p:spPr bwMode="auto">
            <a:xfrm>
              <a:off x="1826" y="3854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Á</a:t>
              </a:r>
            </a:p>
          </p:txBody>
        </p:sp>
        <p:sp>
          <p:nvSpPr>
            <p:cNvPr id="197824" name="Text Box 192"/>
            <p:cNvSpPr txBox="1">
              <a:spLocks noChangeArrowheads="1"/>
            </p:cNvSpPr>
            <p:nvPr/>
          </p:nvSpPr>
          <p:spPr bwMode="auto">
            <a:xfrm>
              <a:off x="1476" y="3854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H</a:t>
              </a:r>
            </a:p>
          </p:txBody>
        </p:sp>
        <p:sp>
          <p:nvSpPr>
            <p:cNvPr id="197825" name="Text Box 193"/>
            <p:cNvSpPr txBox="1">
              <a:spLocks noChangeArrowheads="1"/>
            </p:cNvSpPr>
            <p:nvPr/>
          </p:nvSpPr>
          <p:spPr bwMode="auto">
            <a:xfrm>
              <a:off x="1119" y="3854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T</a:t>
              </a:r>
            </a:p>
          </p:txBody>
        </p:sp>
        <p:sp>
          <p:nvSpPr>
            <p:cNvPr id="197826" name="Text Box 194"/>
            <p:cNvSpPr txBox="1">
              <a:spLocks noChangeArrowheads="1"/>
            </p:cNvSpPr>
            <p:nvPr/>
          </p:nvSpPr>
          <p:spPr bwMode="auto">
            <a:xfrm>
              <a:off x="3237" y="385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I</a:t>
              </a:r>
            </a:p>
          </p:txBody>
        </p:sp>
        <p:sp>
          <p:nvSpPr>
            <p:cNvPr id="197827" name="Text Box 195"/>
            <p:cNvSpPr txBox="1">
              <a:spLocks noChangeArrowheads="1"/>
            </p:cNvSpPr>
            <p:nvPr/>
          </p:nvSpPr>
          <p:spPr bwMode="auto">
            <a:xfrm>
              <a:off x="3584" y="385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Ó</a:t>
              </a:r>
            </a:p>
          </p:txBody>
        </p:sp>
        <p:sp>
          <p:nvSpPr>
            <p:cNvPr id="197828" name="Text Box 196"/>
            <p:cNvSpPr txBox="1">
              <a:spLocks noChangeArrowheads="1"/>
            </p:cNvSpPr>
            <p:nvPr/>
          </p:nvSpPr>
          <p:spPr bwMode="auto">
            <a:xfrm>
              <a:off x="3942" y="385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N</a:t>
              </a:r>
            </a:p>
          </p:txBody>
        </p:sp>
        <p:sp>
          <p:nvSpPr>
            <p:cNvPr id="197829" name="Text Box 197"/>
            <p:cNvSpPr txBox="1">
              <a:spLocks noChangeArrowheads="1"/>
            </p:cNvSpPr>
            <p:nvPr/>
          </p:nvSpPr>
          <p:spPr bwMode="auto">
            <a:xfrm>
              <a:off x="4294" y="385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G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657600" y="4324350"/>
            <a:ext cx="2172390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sz="2400" b="1" dirty="0" smtClean="0"/>
              <a:t>Ô CHỮ BÍ MẬT?</a:t>
            </a:r>
            <a:endParaRPr lang="en-US" sz="24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970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8CDD2C44-DBB0-3841-9425-4B68CEC00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2" y="413270"/>
            <a:ext cx="6553199" cy="1292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en-US" sz="4400" b="1" dirty="0">
                <a:solidFill>
                  <a:srgbClr val="A01127"/>
                </a:solidFill>
                <a:latin typeface="PT Serif"/>
                <a:sym typeface="PT Serif"/>
              </a:rPr>
              <a:t> </a:t>
            </a:r>
            <a:br>
              <a:rPr lang="en-US" sz="4400" b="1" dirty="0">
                <a:solidFill>
                  <a:srgbClr val="A01127"/>
                </a:solidFill>
                <a:latin typeface="PT Serif"/>
                <a:sym typeface="PT Serif"/>
              </a:rPr>
            </a:br>
            <a:r>
              <a:rPr lang="en-US" sz="2800" b="1" dirty="0" err="1">
                <a:solidFill>
                  <a:srgbClr val="A01127"/>
                </a:solidFill>
                <a:latin typeface="+mn-lt"/>
                <a:cs typeface="Times New Roman" pitchFamily="18" charset="0"/>
                <a:sym typeface="PT Serif"/>
              </a:rPr>
              <a:t>Xem</a:t>
            </a:r>
            <a:r>
              <a:rPr lang="en-US" sz="2800" b="1" dirty="0">
                <a:solidFill>
                  <a:srgbClr val="A01127"/>
                </a:solidFill>
                <a:latin typeface="+mn-lt"/>
                <a:cs typeface="Times New Roman" pitchFamily="18" charset="0"/>
                <a:sym typeface="PT Serif"/>
              </a:rPr>
              <a:t> video </a:t>
            </a:r>
            <a:r>
              <a:rPr lang="en-US" sz="2800" b="1" dirty="0" err="1">
                <a:solidFill>
                  <a:srgbClr val="A01127"/>
                </a:solidFill>
                <a:latin typeface="+mn-lt"/>
                <a:cs typeface="Times New Roman" pitchFamily="18" charset="0"/>
                <a:sym typeface="PT Serif"/>
              </a:rPr>
              <a:t>sau</a:t>
            </a:r>
            <a:r>
              <a:rPr lang="en-US" sz="2800" b="1" dirty="0">
                <a:solidFill>
                  <a:srgbClr val="A01127"/>
                </a:solidFill>
                <a:latin typeface="+mn-lt"/>
                <a:cs typeface="Times New Roman" pitchFamily="18" charset="0"/>
                <a:sym typeface="PT Serif"/>
              </a:rPr>
              <a:t> </a:t>
            </a:r>
            <a:r>
              <a:rPr lang="en-US" sz="2800" b="1" dirty="0" err="1">
                <a:solidFill>
                  <a:srgbClr val="A01127"/>
                </a:solidFill>
                <a:latin typeface="+mn-lt"/>
                <a:cs typeface="Times New Roman" pitchFamily="18" charset="0"/>
                <a:sym typeface="PT Serif"/>
              </a:rPr>
              <a:t>đây</a:t>
            </a:r>
            <a:r>
              <a:rPr lang="en-US" sz="2800" b="1" dirty="0">
                <a:solidFill>
                  <a:srgbClr val="A01127"/>
                </a:solidFill>
                <a:latin typeface="+mn-lt"/>
                <a:cs typeface="Times New Roman" pitchFamily="18" charset="0"/>
                <a:sym typeface="PT Serif"/>
              </a:rPr>
              <a:t> </a:t>
            </a:r>
            <a:r>
              <a:rPr lang="en-US" sz="2800" b="1" dirty="0" err="1">
                <a:solidFill>
                  <a:srgbClr val="A01127"/>
                </a:solidFill>
                <a:latin typeface="+mn-lt"/>
                <a:cs typeface="Times New Roman" pitchFamily="18" charset="0"/>
                <a:sym typeface="PT Serif"/>
              </a:rPr>
              <a:t>nói</a:t>
            </a:r>
            <a:r>
              <a:rPr lang="en-US" sz="2800" b="1" dirty="0">
                <a:solidFill>
                  <a:srgbClr val="A01127"/>
                </a:solidFill>
                <a:latin typeface="+mn-lt"/>
                <a:cs typeface="Times New Roman" pitchFamily="18" charset="0"/>
                <a:sym typeface="PT Serif"/>
              </a:rPr>
              <a:t> </a:t>
            </a:r>
            <a:r>
              <a:rPr lang="en-US" sz="2800" b="1" dirty="0" err="1">
                <a:solidFill>
                  <a:srgbClr val="A01127"/>
                </a:solidFill>
                <a:latin typeface="+mn-lt"/>
                <a:cs typeface="Times New Roman" pitchFamily="18" charset="0"/>
                <a:sym typeface="PT Serif"/>
              </a:rPr>
              <a:t>về</a:t>
            </a:r>
            <a:r>
              <a:rPr lang="en-US" sz="2800" b="1" dirty="0">
                <a:solidFill>
                  <a:srgbClr val="A01127"/>
                </a:solidFill>
                <a:latin typeface="+mn-lt"/>
                <a:cs typeface="Times New Roman" pitchFamily="18" charset="0"/>
                <a:sym typeface="PT Serif"/>
              </a:rPr>
              <a:t> </a:t>
            </a:r>
            <a:r>
              <a:rPr lang="en-US" sz="2800" b="1" dirty="0" err="1">
                <a:solidFill>
                  <a:srgbClr val="A01127"/>
                </a:solidFill>
                <a:latin typeface="+mn-lt"/>
                <a:cs typeface="Times New Roman" pitchFamily="18" charset="0"/>
                <a:sym typeface="PT Serif"/>
              </a:rPr>
              <a:t>truyền</a:t>
            </a:r>
            <a:r>
              <a:rPr lang="en-US" sz="2800" b="1" dirty="0">
                <a:solidFill>
                  <a:srgbClr val="A01127"/>
                </a:solidFill>
                <a:latin typeface="+mn-lt"/>
                <a:cs typeface="Times New Roman" pitchFamily="18" charset="0"/>
                <a:sym typeface="PT Serif"/>
              </a:rPr>
              <a:t> </a:t>
            </a:r>
            <a:r>
              <a:rPr lang="en-US" sz="2800" b="1" dirty="0" err="1">
                <a:solidFill>
                  <a:srgbClr val="A01127"/>
                </a:solidFill>
                <a:latin typeface="+mn-lt"/>
                <a:cs typeface="Times New Roman" pitchFamily="18" charset="0"/>
                <a:sym typeface="PT Serif"/>
              </a:rPr>
              <a:t>thuyết</a:t>
            </a:r>
            <a:r>
              <a:rPr lang="en-US" sz="2800" b="1" dirty="0">
                <a:solidFill>
                  <a:srgbClr val="A01127"/>
                </a:solidFill>
                <a:latin typeface="+mn-lt"/>
                <a:cs typeface="Times New Roman" pitchFamily="18" charset="0"/>
                <a:sym typeface="PT Serif"/>
              </a:rPr>
              <a:t> </a:t>
            </a:r>
            <a:r>
              <a:rPr lang="en-US" sz="2800" b="1" dirty="0" err="1">
                <a:solidFill>
                  <a:srgbClr val="A01127"/>
                </a:solidFill>
                <a:latin typeface="+mn-lt"/>
                <a:cs typeface="Times New Roman" pitchFamily="18" charset="0"/>
                <a:sym typeface="PT Serif"/>
              </a:rPr>
              <a:t>gì</a:t>
            </a:r>
            <a:r>
              <a:rPr lang="en-US" sz="2800" b="1" dirty="0">
                <a:solidFill>
                  <a:srgbClr val="A01127"/>
                </a:solidFill>
                <a:latin typeface="+mn-lt"/>
                <a:cs typeface="Times New Roman" pitchFamily="18" charset="0"/>
                <a:sym typeface="PT Serif"/>
              </a:rPr>
              <a:t>?</a:t>
            </a:r>
            <a:endParaRPr lang="x-none" sz="2800" b="1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+mn-lt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53ED753F-2DC8-4837-9BA1-22283ACB8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2201197"/>
            <a:ext cx="4381500" cy="228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9974676"/>
      </p:ext>
    </p:extLst>
  </p:cSld>
  <p:clrMapOvr>
    <a:masterClrMapping/>
  </p:clrMapOvr>
  <p:transition spd="med">
    <p:wheel spokes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10" presetID="36" presetClass="emph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Scale>
                                          <p:cBhvr>
                                            <p:cTn id="11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12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13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14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0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10" presetID="36" presetClass="emph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Scale>
                                          <p:cBhvr>
                                            <p:cTn id="11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12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13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14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0" grpId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 rong chau tien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8600" y="642938"/>
            <a:ext cx="8686800" cy="38576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6216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6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99780"/>
          </a:xfrm>
          <a:prstGeom prst="rect">
            <a:avLst/>
          </a:prstGeom>
        </p:spPr>
      </p:pic>
      <p:sp>
        <p:nvSpPr>
          <p:cNvPr id="5" name="Text Box 11">
            <a:extLst>
              <a:ext uri="{FF2B5EF4-FFF2-40B4-BE49-F238E27FC236}">
                <a16:creationId xmlns:a16="http://schemas.microsoft.com/office/drawing/2014/main" id="{4819A9B0-9CBD-43C3-8716-01F3A7626A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1872645"/>
            <a:ext cx="5334000" cy="1569660"/>
          </a:xfrm>
          <a:prstGeom prst="rect">
            <a:avLst/>
          </a:prstGeom>
          <a:ln/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vi-VN" sz="2400" b="1" u="sng" dirty="0" smtClean="0">
                <a:ln w="11430"/>
                <a:latin typeface="Calibri body"/>
                <a:cs typeface="Times New Roman" pitchFamily="18" charset="0"/>
              </a:rPr>
              <a:t>TIẾT 30 - BÀI </a:t>
            </a:r>
            <a:r>
              <a:rPr lang="en-US" sz="2400" b="1" u="sng" dirty="0" smtClean="0">
                <a:ln w="11430"/>
                <a:latin typeface="Calibri body"/>
                <a:cs typeface="Times New Roman" pitchFamily="18" charset="0"/>
              </a:rPr>
              <a:t>14</a:t>
            </a:r>
            <a:r>
              <a:rPr lang="en-US" sz="2400" b="1" dirty="0" smtClean="0">
                <a:ln w="11430"/>
                <a:latin typeface="Calibri body"/>
                <a:cs typeface="Times New Roman" pitchFamily="18" charset="0"/>
              </a:rPr>
              <a:t>:</a:t>
            </a:r>
            <a:endParaRPr lang="en-US" sz="2400" b="1" dirty="0">
              <a:ln w="11430"/>
              <a:latin typeface="Calibri body"/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sz="2400" b="1" dirty="0">
                <a:ln w="11430"/>
                <a:latin typeface="Calibri body"/>
                <a:cs typeface="Times New Roman" pitchFamily="18" charset="0"/>
              </a:rPr>
              <a:t> </a:t>
            </a:r>
            <a:r>
              <a:rPr lang="vi-VN" sz="2400" b="1" dirty="0">
                <a:ln w="11430"/>
                <a:latin typeface="Calibri body"/>
                <a:cs typeface="Times New Roman" pitchFamily="18" charset="0"/>
              </a:rPr>
              <a:t>NHÀ</a:t>
            </a:r>
            <a:r>
              <a:rPr lang="en-US" sz="2400" b="1" dirty="0">
                <a:ln w="11430"/>
                <a:latin typeface="Calibri body"/>
                <a:cs typeface="Times New Roman" pitchFamily="18" charset="0"/>
              </a:rPr>
              <a:t> NƯỚC VĂN LANG</a:t>
            </a:r>
            <a:r>
              <a:rPr lang="vi-VN" sz="2400" b="1" dirty="0">
                <a:ln w="11430"/>
                <a:latin typeface="Calibri body"/>
                <a:cs typeface="Times New Roman" pitchFamily="18" charset="0"/>
              </a:rPr>
              <a:t> - ÂU </a:t>
            </a:r>
            <a:r>
              <a:rPr lang="vi-VN" sz="2400" b="1" dirty="0" smtClean="0">
                <a:ln w="11430"/>
                <a:latin typeface="Calibri body"/>
                <a:cs typeface="Times New Roman" pitchFamily="18" charset="0"/>
              </a:rPr>
              <a:t>LẠC </a:t>
            </a:r>
          </a:p>
          <a:p>
            <a:pPr algn="ctr">
              <a:spcBef>
                <a:spcPct val="50000"/>
              </a:spcBef>
            </a:pPr>
            <a:r>
              <a:rPr lang="vi-VN" sz="2400" b="1" dirty="0" smtClean="0">
                <a:ln w="11430"/>
                <a:latin typeface="Calibri body"/>
                <a:cs typeface="Times New Roman" pitchFamily="18" charset="0"/>
              </a:rPr>
              <a:t>(Tiết 1) </a:t>
            </a:r>
            <a:endParaRPr lang="en-US" sz="2400" b="1" dirty="0">
              <a:latin typeface="Calibri body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3106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9"/>
          <p:cNvSpPr txBox="1">
            <a:spLocks noChangeArrowheads="1"/>
          </p:cNvSpPr>
          <p:nvPr/>
        </p:nvSpPr>
        <p:spPr bwMode="auto">
          <a:xfrm>
            <a:off x="3048000" y="457200"/>
            <a:ext cx="3733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0" y="1314450"/>
            <a:ext cx="2286000" cy="235712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chemeClr val="bg1"/>
                </a:solidFill>
                <a:cs typeface="Times New Roman" pitchFamily="18" charset="0"/>
              </a:rPr>
              <a:t>NHÀ NƯỚC VĂN LANG  – ÂU LẠC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3205586" y="301228"/>
            <a:ext cx="2271712" cy="1227381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Nhà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nước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đầu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tiên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của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người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Việt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cổ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.</a:t>
            </a:r>
            <a:endParaRPr lang="en-US" sz="20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cxnSp>
        <p:nvCxnSpPr>
          <p:cNvPr id="26" name="Straight Arrow Connector 25"/>
          <p:cNvCxnSpPr>
            <a:stCxn id="20" idx="6"/>
            <a:endCxn id="22" idx="1"/>
          </p:cNvCxnSpPr>
          <p:nvPr/>
        </p:nvCxnSpPr>
        <p:spPr>
          <a:xfrm flipV="1">
            <a:off x="2286000" y="914919"/>
            <a:ext cx="919586" cy="1578093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>
            <a:off x="-1486099" y="1785739"/>
            <a:ext cx="2970609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3205584" y="1703965"/>
            <a:ext cx="2271713" cy="124878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Sự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ra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đời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nước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Âu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Lạc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.</a:t>
            </a:r>
            <a:endParaRPr lang="en-US" sz="20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cxnSp>
        <p:nvCxnSpPr>
          <p:cNvPr id="27" name="Straight Arrow Connector 26"/>
          <p:cNvCxnSpPr>
            <a:stCxn id="20" idx="6"/>
            <a:endCxn id="25" idx="1"/>
          </p:cNvCxnSpPr>
          <p:nvPr/>
        </p:nvCxnSpPr>
        <p:spPr>
          <a:xfrm flipV="1">
            <a:off x="2286000" y="2328358"/>
            <a:ext cx="919584" cy="164654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22" idx="3"/>
            <a:endCxn id="34" idx="1"/>
          </p:cNvCxnSpPr>
          <p:nvPr/>
        </p:nvCxnSpPr>
        <p:spPr>
          <a:xfrm flipV="1">
            <a:off x="5477298" y="599568"/>
            <a:ext cx="690420" cy="315351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6167718" y="285750"/>
            <a:ext cx="2500312" cy="62763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Sự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thành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lập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nhà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nước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Văn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Lang.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6221506" y="1047750"/>
            <a:ext cx="2446524" cy="73878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Tổ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chức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nhà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nước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Văn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Lang</a:t>
            </a:r>
          </a:p>
        </p:txBody>
      </p:sp>
      <p:cxnSp>
        <p:nvCxnSpPr>
          <p:cNvPr id="47" name="Straight Arrow Connector 46"/>
          <p:cNvCxnSpPr>
            <a:stCxn id="22" idx="3"/>
            <a:endCxn id="40" idx="1"/>
          </p:cNvCxnSpPr>
          <p:nvPr/>
        </p:nvCxnSpPr>
        <p:spPr>
          <a:xfrm>
            <a:off x="5477298" y="914919"/>
            <a:ext cx="744208" cy="502223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25" idx="3"/>
            <a:endCxn id="54" idx="1"/>
          </p:cNvCxnSpPr>
          <p:nvPr/>
        </p:nvCxnSpPr>
        <p:spPr>
          <a:xfrm flipV="1">
            <a:off x="5477297" y="2305050"/>
            <a:ext cx="734824" cy="23308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25" idx="3"/>
            <a:endCxn id="55" idx="1"/>
          </p:cNvCxnSpPr>
          <p:nvPr/>
        </p:nvCxnSpPr>
        <p:spPr>
          <a:xfrm>
            <a:off x="5477297" y="2328358"/>
            <a:ext cx="720957" cy="776792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ounded Rectangle 53"/>
          <p:cNvSpPr/>
          <p:nvPr/>
        </p:nvSpPr>
        <p:spPr>
          <a:xfrm>
            <a:off x="6212121" y="1962150"/>
            <a:ext cx="2438400" cy="685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Sự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ra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đời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nhà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nước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Âu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Lạc</a:t>
            </a:r>
            <a:endParaRPr lang="en-US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6198254" y="2800350"/>
            <a:ext cx="2438400" cy="609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defRPr/>
            </a:pP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Tổ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chức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nhà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nước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Âu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Lạc</a:t>
            </a:r>
            <a:endParaRPr lang="en-US" b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defRPr/>
            </a:pPr>
            <a:endParaRPr lang="en-US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6214396" y="4310677"/>
            <a:ext cx="2438400" cy="7429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Đời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sống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tinh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thần</a:t>
            </a:r>
            <a:endParaRPr lang="en-US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cxnSp>
        <p:nvCxnSpPr>
          <p:cNvPr id="70" name="Straight Arrow Connector 69"/>
          <p:cNvCxnSpPr>
            <a:stCxn id="28" idx="3"/>
            <a:endCxn id="56" idx="1"/>
          </p:cNvCxnSpPr>
          <p:nvPr/>
        </p:nvCxnSpPr>
        <p:spPr>
          <a:xfrm>
            <a:off x="5477298" y="3900488"/>
            <a:ext cx="737098" cy="781664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20" idx="6"/>
            <a:endCxn id="28" idx="1"/>
          </p:cNvCxnSpPr>
          <p:nvPr/>
        </p:nvCxnSpPr>
        <p:spPr>
          <a:xfrm>
            <a:off x="2286000" y="2493012"/>
            <a:ext cx="919586" cy="1407476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ounded Rectangle 27"/>
          <p:cNvSpPr/>
          <p:nvPr/>
        </p:nvSpPr>
        <p:spPr>
          <a:xfrm>
            <a:off x="3205586" y="3171825"/>
            <a:ext cx="2271712" cy="145732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Đời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sống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vật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chất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và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tinh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thần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của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cư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dần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Văn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Lang,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Âu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Lạc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.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6221506" y="3543300"/>
            <a:ext cx="2415148" cy="685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Đời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sống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vật</a:t>
            </a:r>
            <a:r>
              <a:rPr lang="en-US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cs typeface="Times New Roman" pitchFamily="18" charset="0"/>
              </a:rPr>
              <a:t>chất</a:t>
            </a:r>
            <a:endParaRPr lang="en-US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cxnSp>
        <p:nvCxnSpPr>
          <p:cNvPr id="53" name="Straight Arrow Connector 52"/>
          <p:cNvCxnSpPr>
            <a:stCxn id="28" idx="3"/>
            <a:endCxn id="52" idx="1"/>
          </p:cNvCxnSpPr>
          <p:nvPr/>
        </p:nvCxnSpPr>
        <p:spPr>
          <a:xfrm flipV="1">
            <a:off x="5477298" y="3886200"/>
            <a:ext cx="744208" cy="14288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130942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F994360B-E827-C743-9A0B-BC503ED68423}"/>
              </a:ext>
            </a:extLst>
          </p:cNvPr>
          <p:cNvSpPr/>
          <p:nvPr/>
        </p:nvSpPr>
        <p:spPr>
          <a:xfrm>
            <a:off x="1609512" y="949464"/>
            <a:ext cx="55532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cs typeface="Times New Roman" panose="02020603050405020304" pitchFamily="18" charset="0"/>
              </a:rPr>
              <a:t>THẢO </a:t>
            </a:r>
            <a:r>
              <a:rPr lang="en-US" sz="2000" b="1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cs typeface="Times New Roman" panose="02020603050405020304" pitchFamily="18" charset="0"/>
              </a:rPr>
              <a:t>LUẬN (</a:t>
            </a:r>
            <a:r>
              <a:rPr lang="vi-VN" sz="2000" b="1" dirty="0" smtClean="0">
                <a:solidFill>
                  <a:srgbClr val="FF0000"/>
                </a:solidFill>
                <a:cs typeface="Times New Roman" pitchFamily="18" charset="0"/>
              </a:rPr>
              <a:t>Nhóm </a:t>
            </a:r>
            <a:r>
              <a:rPr lang="en-GB" sz="2000" b="1" dirty="0">
                <a:solidFill>
                  <a:srgbClr val="FF0000"/>
                </a:solidFill>
                <a:cs typeface="Times New Roman" pitchFamily="18" charset="0"/>
              </a:rPr>
              <a:t>4</a:t>
            </a:r>
            <a:r>
              <a:rPr lang="en-GB" sz="2000" b="1" dirty="0" smtClean="0">
                <a:solidFill>
                  <a:srgbClr val="FF0000"/>
                </a:solidFill>
                <a:cs typeface="Times New Roman" pitchFamily="18" charset="0"/>
              </a:rPr>
              <a:t> - </a:t>
            </a:r>
            <a:r>
              <a:rPr lang="vi-VN" sz="2000" b="1" dirty="0" smtClean="0">
                <a:solidFill>
                  <a:srgbClr val="FF0000"/>
                </a:solidFill>
                <a:cs typeface="Times New Roman" pitchFamily="18" charset="0"/>
              </a:rPr>
              <a:t>2p</a:t>
            </a:r>
            <a:r>
              <a:rPr lang="vi-VN" sz="2000" b="1" dirty="0">
                <a:solidFill>
                  <a:srgbClr val="FF0000"/>
                </a:solidFill>
                <a:cs typeface="Times New Roman" pitchFamily="18" charset="0"/>
              </a:rPr>
              <a:t>)</a:t>
            </a:r>
            <a:endParaRPr lang="en-US" sz="2000" b="1" dirty="0">
              <a:solidFill>
                <a:srgbClr val="FF0000"/>
              </a:solidFill>
              <a:cs typeface="Times New Roman" pitchFamily="18" charset="0"/>
            </a:endParaRPr>
          </a:p>
          <a:p>
            <a:pPr algn="ctr"/>
            <a:endParaRPr lang="en-US" sz="2000" b="1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cs typeface="Times New Roman" panose="02020603050405020304" pitchFamily="18" charset="0"/>
            </a:endParaRPr>
          </a:p>
        </p:txBody>
      </p:sp>
      <p:pic>
        <p:nvPicPr>
          <p:cNvPr id="28" name="Picture 2" descr="GIFs For Powerpoint Presentation - 100 Pieces of GIF Animation">
            <a:extLst>
              <a:ext uri="{FF2B5EF4-FFF2-40B4-BE49-F238E27FC236}">
                <a16:creationId xmlns:a16="http://schemas.microsoft.com/office/drawing/2014/main" id="{565908A4-ED3D-5C4D-A314-6201BA1FB8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8" r="8858" b="9928"/>
          <a:stretch/>
        </p:blipFill>
        <p:spPr bwMode="auto">
          <a:xfrm>
            <a:off x="228600" y="1885950"/>
            <a:ext cx="2819400" cy="2609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8F891217-094D-E042-AF71-011C769C3602}"/>
              </a:ext>
            </a:extLst>
          </p:cNvPr>
          <p:cNvGrpSpPr/>
          <p:nvPr/>
        </p:nvGrpSpPr>
        <p:grpSpPr>
          <a:xfrm>
            <a:off x="3581400" y="1809750"/>
            <a:ext cx="5181600" cy="2800350"/>
            <a:chOff x="6249031" y="67210"/>
            <a:chExt cx="2784597" cy="867394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AAC94957-1204-F942-830A-3015948682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/>
            <a:srcRect l="11103" t="25709" r="10605" b="35439"/>
            <a:stretch/>
          </p:blipFill>
          <p:spPr>
            <a:xfrm>
              <a:off x="6249031" y="67210"/>
              <a:ext cx="2784597" cy="867394"/>
            </a:xfrm>
            <a:prstGeom prst="rect">
              <a:avLst/>
            </a:prstGeom>
          </p:spPr>
        </p:pic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8143166-F95C-E849-8293-F7E24B874F17}"/>
                </a:ext>
              </a:extLst>
            </p:cNvPr>
            <p:cNvSpPr/>
            <p:nvPr/>
          </p:nvSpPr>
          <p:spPr>
            <a:xfrm>
              <a:off x="6562548" y="237226"/>
              <a:ext cx="2179674" cy="521650"/>
            </a:xfrm>
            <a:prstGeom prst="rect">
              <a:avLst/>
            </a:prstGeom>
            <a:solidFill>
              <a:srgbClr val="FFF4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2BF6F7DC-AA03-EB4C-9417-BA86ED1BD43A}"/>
              </a:ext>
            </a:extLst>
          </p:cNvPr>
          <p:cNvSpPr/>
          <p:nvPr/>
        </p:nvSpPr>
        <p:spPr>
          <a:xfrm>
            <a:off x="4272892" y="2777740"/>
            <a:ext cx="39567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cs typeface="Times New Roman" pitchFamily="18" charset="0"/>
              </a:rPr>
              <a:t>Những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lí</a:t>
            </a:r>
            <a:r>
              <a:rPr lang="en-US" sz="2400" b="1" dirty="0">
                <a:cs typeface="Times New Roman" pitchFamily="18" charset="0"/>
              </a:rPr>
              <a:t> do </a:t>
            </a:r>
            <a:r>
              <a:rPr lang="en-US" sz="2400" b="1" dirty="0" err="1">
                <a:cs typeface="Times New Roman" pitchFamily="18" charset="0"/>
              </a:rPr>
              <a:t>ra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đời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của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nhà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nước</a:t>
            </a:r>
            <a:r>
              <a:rPr lang="en-US" sz="2400" b="1" dirty="0">
                <a:cs typeface="Times New Roman" pitchFamily="18" charset="0"/>
              </a:rPr>
              <a:t> </a:t>
            </a:r>
            <a:r>
              <a:rPr lang="en-US" sz="2400" b="1" dirty="0" err="1">
                <a:cs typeface="Times New Roman" pitchFamily="18" charset="0"/>
              </a:rPr>
              <a:t>Văn</a:t>
            </a:r>
            <a:r>
              <a:rPr lang="en-US" sz="2400" b="1" dirty="0">
                <a:cs typeface="Times New Roman" pitchFamily="18" charset="0"/>
              </a:rPr>
              <a:t> Lang?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52400" y="114301"/>
            <a:ext cx="5334000" cy="40477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>
                <a:solidFill>
                  <a:srgbClr val="00682F"/>
                </a:solidFill>
                <a:latin typeface="+mn-lt"/>
                <a:cs typeface="Times New Roman" pitchFamily="18" charset="0"/>
              </a:rPr>
              <a:t>1</a:t>
            </a:r>
            <a:r>
              <a:rPr lang="en-US" sz="2400" b="1" dirty="0" smtClean="0">
                <a:solidFill>
                  <a:srgbClr val="00682F"/>
                </a:solidFill>
                <a:latin typeface="+mn-lt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682F"/>
                </a:solidFill>
                <a:latin typeface="+mn-lt"/>
                <a:cs typeface="Times New Roman" pitchFamily="18" charset="0"/>
              </a:rPr>
              <a:t>Nhà</a:t>
            </a:r>
            <a:r>
              <a:rPr lang="en-US" sz="2400" b="1" dirty="0" smtClean="0">
                <a:solidFill>
                  <a:srgbClr val="00682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682F"/>
                </a:solidFill>
                <a:latin typeface="+mn-lt"/>
                <a:cs typeface="Times New Roman" pitchFamily="18" charset="0"/>
              </a:rPr>
              <a:t>nước</a:t>
            </a:r>
            <a:r>
              <a:rPr lang="en-US" sz="2400" b="1" dirty="0" smtClean="0">
                <a:solidFill>
                  <a:srgbClr val="00682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682F"/>
                </a:solidFill>
                <a:latin typeface="+mn-lt"/>
                <a:cs typeface="Times New Roman" pitchFamily="18" charset="0"/>
              </a:rPr>
              <a:t>đầu</a:t>
            </a:r>
            <a:r>
              <a:rPr lang="en-US" sz="2400" b="1" dirty="0" smtClean="0">
                <a:solidFill>
                  <a:srgbClr val="00682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682F"/>
                </a:solidFill>
                <a:latin typeface="+mn-lt"/>
                <a:cs typeface="Times New Roman" pitchFamily="18" charset="0"/>
              </a:rPr>
              <a:t>tiên</a:t>
            </a:r>
            <a:r>
              <a:rPr lang="en-US" sz="2400" b="1" dirty="0" smtClean="0">
                <a:solidFill>
                  <a:srgbClr val="00682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682F"/>
                </a:solidFill>
                <a:latin typeface="+mn-lt"/>
                <a:cs typeface="Times New Roman" pitchFamily="18" charset="0"/>
              </a:rPr>
              <a:t>của</a:t>
            </a:r>
            <a:r>
              <a:rPr lang="en-US" sz="2400" b="1" dirty="0" smtClean="0">
                <a:solidFill>
                  <a:srgbClr val="00682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682F"/>
                </a:solidFill>
                <a:latin typeface="+mn-lt"/>
                <a:cs typeface="Times New Roman" pitchFamily="18" charset="0"/>
              </a:rPr>
              <a:t>người</a:t>
            </a:r>
            <a:r>
              <a:rPr lang="en-US" sz="2400" b="1" dirty="0" smtClean="0">
                <a:solidFill>
                  <a:srgbClr val="00682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682F"/>
                </a:solidFill>
                <a:latin typeface="+mn-lt"/>
                <a:cs typeface="Times New Roman" pitchFamily="18" charset="0"/>
              </a:rPr>
              <a:t>Việt</a:t>
            </a:r>
            <a:r>
              <a:rPr lang="en-US" sz="2400" b="1" dirty="0" smtClean="0">
                <a:solidFill>
                  <a:srgbClr val="00682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682F"/>
                </a:solidFill>
                <a:latin typeface="+mn-lt"/>
                <a:cs typeface="Times New Roman" pitchFamily="18" charset="0"/>
              </a:rPr>
              <a:t>cổ</a:t>
            </a:r>
            <a:endParaRPr lang="en-US" sz="2400" b="1" dirty="0">
              <a:solidFill>
                <a:srgbClr val="00682F"/>
              </a:solidFill>
              <a:latin typeface="+mn-lt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673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36" presetClass="emph" presetSubtype="0" repeatCount="500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Scale>
                                          <p:cBhvr>
                                            <p:cTn id="2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2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2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2" grpId="1"/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36" presetClass="emph" presetSubtype="0" repeatCount="500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Scale>
                                          <p:cBhvr>
                                            <p:cTn id="2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2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2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2" grpId="1"/>
          <p:bldP spid="2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63EB4F-F437-DC4F-9F71-CF10144840F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0599" y="209550"/>
            <a:ext cx="7239001" cy="4648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E75010A-FF4E-4B4D-8DB1-A025D01467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t="11923" r="50667"/>
          <a:stretch/>
        </p:blipFill>
        <p:spPr>
          <a:xfrm flipH="1">
            <a:off x="2258831" y="1733550"/>
            <a:ext cx="560569" cy="672427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56335A46-36A8-224D-B9D6-D347D9A4163A}"/>
              </a:ext>
            </a:extLst>
          </p:cNvPr>
          <p:cNvSpPr/>
          <p:nvPr/>
        </p:nvSpPr>
        <p:spPr>
          <a:xfrm>
            <a:off x="304802" y="3943350"/>
            <a:ext cx="1904999" cy="457200"/>
          </a:xfrm>
          <a:prstGeom prst="roundRect">
            <a:avLst/>
          </a:prstGeom>
          <a:solidFill>
            <a:srgbClr val="FF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0355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4DFDB7A-58BE-2C46-9606-205616F0835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1428750"/>
            <a:ext cx="2971800" cy="327660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047352"/>
              </p:ext>
            </p:extLst>
          </p:nvPr>
        </p:nvGraphicFramePr>
        <p:xfrm>
          <a:off x="3505200" y="1428750"/>
          <a:ext cx="5334000" cy="3257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2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15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1566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Thời</a:t>
                      </a:r>
                      <a:r>
                        <a:rPr lang="en-US" sz="2000" b="1" baseline="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gian </a:t>
                      </a:r>
                      <a:r>
                        <a:rPr lang="en-US" sz="2000" b="1" baseline="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hình</a:t>
                      </a:r>
                      <a:r>
                        <a:rPr lang="en-US" sz="2000" b="1" baseline="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thành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………………………</a:t>
                      </a: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8373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Người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đứng</a:t>
                      </a:r>
                      <a:r>
                        <a:rPr lang="en-US" sz="2000" b="1" baseline="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đầu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……………………..</a:t>
                      </a: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1316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Tên</a:t>
                      </a:r>
                      <a:r>
                        <a:rPr lang="en-US" sz="2000" b="1" baseline="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nước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………………………</a:t>
                      </a: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6295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Đóng</a:t>
                      </a:r>
                      <a:r>
                        <a:rPr lang="en-US" sz="2000" b="1" baseline="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đô</a:t>
                      </a:r>
                      <a:r>
                        <a:rPr lang="en-US" sz="2000" b="1" baseline="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ở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………………………</a:t>
                      </a: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143000" y="163636"/>
            <a:ext cx="655320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b="1" i="1" dirty="0" err="1" smtClean="0">
                <a:solidFill>
                  <a:srgbClr val="002060"/>
                </a:solidFill>
                <a:cs typeface="Times New Roman" pitchFamily="18" charset="0"/>
              </a:rPr>
              <a:t>Hoàn</a:t>
            </a:r>
            <a:r>
              <a:rPr lang="en-US" sz="2000" b="1" i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2000" b="1" i="1" dirty="0" err="1">
                <a:solidFill>
                  <a:srgbClr val="002060"/>
                </a:solidFill>
                <a:cs typeface="Times New Roman" pitchFamily="18" charset="0"/>
              </a:rPr>
              <a:t>thành</a:t>
            </a:r>
            <a:r>
              <a:rPr lang="en-US" sz="20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2000" b="1" i="1" dirty="0" err="1">
                <a:solidFill>
                  <a:srgbClr val="002060"/>
                </a:solidFill>
                <a:cs typeface="Times New Roman" pitchFamily="18" charset="0"/>
              </a:rPr>
              <a:t>bảng</a:t>
            </a:r>
            <a:r>
              <a:rPr lang="en-US" sz="20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002060"/>
                </a:solidFill>
                <a:cs typeface="Times New Roman" pitchFamily="18" charset="0"/>
              </a:rPr>
              <a:t>thống</a:t>
            </a:r>
            <a:r>
              <a:rPr lang="en-US" sz="2000" b="1" i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002060"/>
                </a:solidFill>
                <a:cs typeface="Times New Roman" pitchFamily="18" charset="0"/>
              </a:rPr>
              <a:t>kê</a:t>
            </a:r>
            <a:r>
              <a:rPr lang="en-US" sz="2000" b="1" i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002060"/>
                </a:solidFill>
                <a:cs typeface="Times New Roman" pitchFamily="18" charset="0"/>
              </a:rPr>
              <a:t>về</a:t>
            </a:r>
            <a:r>
              <a:rPr lang="en-US" sz="2000" b="1" i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2000" b="1" i="1" dirty="0" err="1">
                <a:solidFill>
                  <a:srgbClr val="002060"/>
                </a:solidFill>
                <a:cs typeface="Times New Roman" pitchFamily="18" charset="0"/>
              </a:rPr>
              <a:t>sự</a:t>
            </a:r>
            <a:r>
              <a:rPr lang="en-US" sz="20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2000" b="1" i="1" dirty="0" err="1">
                <a:solidFill>
                  <a:srgbClr val="002060"/>
                </a:solidFill>
                <a:cs typeface="Times New Roman" pitchFamily="18" charset="0"/>
              </a:rPr>
              <a:t>thành</a:t>
            </a:r>
            <a:r>
              <a:rPr lang="en-US" sz="20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2000" b="1" i="1" dirty="0" err="1">
                <a:solidFill>
                  <a:srgbClr val="002060"/>
                </a:solidFill>
                <a:cs typeface="Times New Roman" pitchFamily="18" charset="0"/>
              </a:rPr>
              <a:t>lập</a:t>
            </a:r>
            <a:r>
              <a:rPr lang="en-US" sz="20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002060"/>
                </a:solidFill>
                <a:cs typeface="Times New Roman" pitchFamily="18" charset="0"/>
              </a:rPr>
              <a:t>nước</a:t>
            </a:r>
            <a:r>
              <a:rPr lang="en-US" sz="2000" b="1" i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2000" b="1" i="1" dirty="0" err="1">
                <a:solidFill>
                  <a:srgbClr val="002060"/>
                </a:solidFill>
                <a:cs typeface="Times New Roman" pitchFamily="18" charset="0"/>
              </a:rPr>
              <a:t>Văn</a:t>
            </a:r>
            <a:r>
              <a:rPr lang="en-US" sz="20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2000" b="1" i="1" dirty="0" smtClean="0">
                <a:solidFill>
                  <a:srgbClr val="002060"/>
                </a:solidFill>
                <a:cs typeface="Times New Roman" pitchFamily="18" charset="0"/>
              </a:rPr>
              <a:t>Lang (</a:t>
            </a:r>
            <a:r>
              <a:rPr lang="en-US" sz="2000" b="1" i="1" dirty="0" err="1" smtClean="0">
                <a:solidFill>
                  <a:srgbClr val="002060"/>
                </a:solidFill>
                <a:cs typeface="Times New Roman" pitchFamily="18" charset="0"/>
              </a:rPr>
              <a:t>Hoạt</a:t>
            </a:r>
            <a:r>
              <a:rPr lang="en-US" sz="2000" b="1" i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002060"/>
                </a:solidFill>
                <a:cs typeface="Times New Roman" pitchFamily="18" charset="0"/>
              </a:rPr>
              <a:t>động</a:t>
            </a:r>
            <a:r>
              <a:rPr lang="en-US" sz="2000" b="1" i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002060"/>
                </a:solidFill>
                <a:cs typeface="Times New Roman" pitchFamily="18" charset="0"/>
              </a:rPr>
              <a:t>nhóm</a:t>
            </a:r>
            <a:r>
              <a:rPr lang="en-US" sz="2000" b="1" i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2000" b="1" i="1" smtClean="0">
                <a:solidFill>
                  <a:srgbClr val="002060"/>
                </a:solidFill>
                <a:cs typeface="Times New Roman" pitchFamily="18" charset="0"/>
              </a:rPr>
              <a:t>đôi </a:t>
            </a:r>
            <a:r>
              <a:rPr lang="en-US" sz="2000" b="1" i="1" dirty="0" smtClean="0">
                <a:solidFill>
                  <a:srgbClr val="002060"/>
                </a:solidFill>
                <a:cs typeface="Times New Roman" pitchFamily="18" charset="0"/>
              </a:rPr>
              <a:t>– 2P)</a:t>
            </a:r>
            <a:endParaRPr lang="en-US" sz="2000" i="1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3354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9067800" y="3800475"/>
            <a:ext cx="0" cy="3829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264368"/>
              </p:ext>
            </p:extLst>
          </p:nvPr>
        </p:nvGraphicFramePr>
        <p:xfrm>
          <a:off x="1066800" y="1543050"/>
          <a:ext cx="7162801" cy="2563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87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44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15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Thời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gian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hình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thành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………………………</a:t>
                      </a: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213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Người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đứng</a:t>
                      </a:r>
                      <a:r>
                        <a:rPr lang="en-US" sz="2000" b="1" baseline="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đầu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……………………..</a:t>
                      </a: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213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Tên</a:t>
                      </a:r>
                      <a:r>
                        <a:rPr lang="en-US" sz="2000" b="1" baseline="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nước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………………………</a:t>
                      </a: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213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Đóng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đô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ở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………………………</a:t>
                      </a: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" name="Title 1"/>
          <p:cNvSpPr txBox="1">
            <a:spLocks/>
          </p:cNvSpPr>
          <p:nvPr/>
        </p:nvSpPr>
        <p:spPr>
          <a:xfrm>
            <a:off x="4191000" y="1543050"/>
            <a:ext cx="4038600" cy="8572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err="1">
                <a:solidFill>
                  <a:srgbClr val="00682F"/>
                </a:solidFill>
                <a:latin typeface="+mn-lt"/>
                <a:cs typeface="Times New Roman" pitchFamily="18" charset="0"/>
              </a:rPr>
              <a:t>Thế</a:t>
            </a:r>
            <a:r>
              <a:rPr lang="en-US" sz="2000" b="1" dirty="0">
                <a:solidFill>
                  <a:srgbClr val="00682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682F"/>
                </a:solidFill>
                <a:latin typeface="+mn-lt"/>
                <a:cs typeface="Times New Roman" pitchFamily="18" charset="0"/>
              </a:rPr>
              <a:t>kỷ</a:t>
            </a:r>
            <a:r>
              <a:rPr lang="en-US" sz="2000" b="1" dirty="0">
                <a:solidFill>
                  <a:srgbClr val="00682F"/>
                </a:solidFill>
                <a:latin typeface="+mn-lt"/>
                <a:cs typeface="Times New Roman" pitchFamily="18" charset="0"/>
              </a:rPr>
              <a:t> VII TCN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4191000" y="2400300"/>
            <a:ext cx="4038600" cy="6286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err="1">
                <a:solidFill>
                  <a:srgbClr val="00682F"/>
                </a:solidFill>
                <a:latin typeface="+mn-lt"/>
                <a:cs typeface="Times New Roman" pitchFamily="18" charset="0"/>
              </a:rPr>
              <a:t>Hùng</a:t>
            </a:r>
            <a:r>
              <a:rPr lang="en-US" sz="2000" b="1" dirty="0">
                <a:solidFill>
                  <a:srgbClr val="00682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682F"/>
                </a:solidFill>
                <a:latin typeface="+mn-lt"/>
                <a:cs typeface="Times New Roman" pitchFamily="18" charset="0"/>
              </a:rPr>
              <a:t>Vương</a:t>
            </a:r>
            <a:endParaRPr lang="en-US" sz="2000" b="1" dirty="0">
              <a:solidFill>
                <a:srgbClr val="00682F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4191000" y="3028950"/>
            <a:ext cx="4038600" cy="5143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err="1">
                <a:solidFill>
                  <a:srgbClr val="00682F"/>
                </a:solidFill>
                <a:latin typeface="+mn-lt"/>
                <a:cs typeface="Times New Roman" pitchFamily="18" charset="0"/>
              </a:rPr>
              <a:t>Văn</a:t>
            </a:r>
            <a:r>
              <a:rPr lang="en-US" sz="2000" b="1" dirty="0">
                <a:solidFill>
                  <a:srgbClr val="00682F"/>
                </a:solidFill>
                <a:latin typeface="+mn-lt"/>
                <a:cs typeface="Times New Roman" pitchFamily="18" charset="0"/>
              </a:rPr>
              <a:t> Lang</a:t>
            </a: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4191000" y="3543300"/>
            <a:ext cx="4038600" cy="5715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err="1" smtClean="0">
                <a:solidFill>
                  <a:srgbClr val="00682F"/>
                </a:solidFill>
                <a:latin typeface="+mn-lt"/>
                <a:cs typeface="Times New Roman" pitchFamily="18" charset="0"/>
              </a:rPr>
              <a:t>Phong</a:t>
            </a:r>
            <a:r>
              <a:rPr lang="en-US" sz="2000" b="1" dirty="0" smtClean="0">
                <a:solidFill>
                  <a:srgbClr val="00682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682F"/>
                </a:solidFill>
                <a:latin typeface="+mn-lt"/>
                <a:cs typeface="Times New Roman" pitchFamily="18" charset="0"/>
              </a:rPr>
              <a:t>Châu</a:t>
            </a:r>
            <a:r>
              <a:rPr lang="en-US" sz="2000" b="1" dirty="0" smtClean="0">
                <a:solidFill>
                  <a:srgbClr val="00682F"/>
                </a:solidFill>
                <a:latin typeface="+mn-lt"/>
                <a:cs typeface="Times New Roman" pitchFamily="18" charset="0"/>
              </a:rPr>
              <a:t> (</a:t>
            </a:r>
            <a:r>
              <a:rPr lang="en-US" sz="2000" b="1" dirty="0" err="1" smtClean="0">
                <a:solidFill>
                  <a:srgbClr val="00682F"/>
                </a:solidFill>
                <a:latin typeface="+mn-lt"/>
                <a:cs typeface="Times New Roman" pitchFamily="18" charset="0"/>
              </a:rPr>
              <a:t>Phú</a:t>
            </a:r>
            <a:r>
              <a:rPr lang="en-US" sz="2000" b="1" dirty="0" smtClean="0">
                <a:solidFill>
                  <a:srgbClr val="00682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682F"/>
                </a:solidFill>
                <a:latin typeface="+mn-lt"/>
                <a:cs typeface="Times New Roman" pitchFamily="18" charset="0"/>
              </a:rPr>
              <a:t>Thọ</a:t>
            </a:r>
            <a:r>
              <a:rPr lang="en-US" sz="2000" b="1" dirty="0">
                <a:solidFill>
                  <a:srgbClr val="00682F"/>
                </a:solidFill>
                <a:latin typeface="+mn-lt"/>
                <a:cs typeface="Times New Roman" pitchFamily="18" charset="0"/>
              </a:rPr>
              <a:t>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714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95"/>
            <a:ext cx="9144000" cy="5143500"/>
          </a:xfrm>
          <a:prstGeom prst="rect">
            <a:avLst/>
          </a:prstGeom>
        </p:spPr>
      </p:pic>
      <p:pic>
        <p:nvPicPr>
          <p:cNvPr id="6" name="Facebook (1)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24200" y="0"/>
            <a:ext cx="2894013" cy="5143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307262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63EB4F-F437-DC4F-9F71-CF10144840F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0599" y="209550"/>
            <a:ext cx="7239001" cy="4648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E75010A-FF4E-4B4D-8DB1-A025D01467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t="11923" r="50667"/>
          <a:stretch/>
        </p:blipFill>
        <p:spPr>
          <a:xfrm flipH="1">
            <a:off x="2258831" y="1733550"/>
            <a:ext cx="560569" cy="672427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56335A46-36A8-224D-B9D6-D347D9A4163A}"/>
              </a:ext>
            </a:extLst>
          </p:cNvPr>
          <p:cNvSpPr/>
          <p:nvPr/>
        </p:nvSpPr>
        <p:spPr>
          <a:xfrm>
            <a:off x="304802" y="3943350"/>
            <a:ext cx="1904999" cy="457200"/>
          </a:xfrm>
          <a:prstGeom prst="roundRect">
            <a:avLst/>
          </a:prstGeom>
          <a:solidFill>
            <a:srgbClr val="FF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329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1234442"/>
            <a:ext cx="7870826" cy="299312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vi-VN" sz="2500" b="1" dirty="0" smtClean="0">
                <a:solidFill>
                  <a:srgbClr val="FFFF00"/>
                </a:solidFill>
                <a:latin typeface="Calibri(body)"/>
                <a:cs typeface="Calibri" pitchFamily="34" charset="0"/>
              </a:rPr>
              <a:t>-</a:t>
            </a:r>
            <a:r>
              <a:rPr lang="vi-VN" sz="2500" b="1" dirty="0" smtClean="0">
                <a:latin typeface="Calibri(body)"/>
                <a:cs typeface="Calibri" pitchFamily="34" charset="0"/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  <a:latin typeface="Calibri(body)"/>
                <a:cs typeface="Calibri" pitchFamily="34" charset="0"/>
              </a:rPr>
              <a:t>T</a:t>
            </a:r>
            <a:r>
              <a:rPr lang="vi-VN" sz="2400" b="1" dirty="0" smtClean="0">
                <a:solidFill>
                  <a:srgbClr val="FFFF00"/>
                </a:solidFill>
                <a:latin typeface="Calibri(body)"/>
                <a:cs typeface="Calibri" pitchFamily="34" charset="0"/>
              </a:rPr>
              <a:t>hế </a:t>
            </a:r>
            <a:r>
              <a:rPr lang="vi-VN" sz="2400" b="1" dirty="0">
                <a:solidFill>
                  <a:srgbClr val="FFFF00"/>
                </a:solidFill>
                <a:latin typeface="Calibri(body)"/>
                <a:cs typeface="Calibri" pitchFamily="34" charset="0"/>
              </a:rPr>
              <a:t>kỉ VII </a:t>
            </a:r>
            <a:r>
              <a:rPr lang="vi-VN" sz="2400" b="1" dirty="0" smtClean="0">
                <a:solidFill>
                  <a:srgbClr val="FFFF00"/>
                </a:solidFill>
                <a:latin typeface="Calibri(body)"/>
                <a:cs typeface="Calibri" pitchFamily="34" charset="0"/>
              </a:rPr>
              <a:t>TCN</a:t>
            </a:r>
            <a:r>
              <a:rPr lang="en-US" sz="2400" b="1" dirty="0" smtClean="0">
                <a:latin typeface="Calibri(body)"/>
                <a:cs typeface="Calibri" pitchFamily="34" charset="0"/>
              </a:rPr>
              <a:t>,</a:t>
            </a:r>
            <a:r>
              <a:rPr lang="vi-VN" sz="2400" b="1" dirty="0" smtClean="0">
                <a:latin typeface="Calibri(body)"/>
                <a:cs typeface="Calibri" pitchFamily="34" charset="0"/>
              </a:rPr>
              <a:t> </a:t>
            </a:r>
            <a:r>
              <a:rPr lang="en-US" sz="2400" b="1" dirty="0" smtClean="0">
                <a:latin typeface="Calibri(body)"/>
                <a:cs typeface="Calibri" pitchFamily="34" charset="0"/>
              </a:rPr>
              <a:t>t</a:t>
            </a:r>
            <a:r>
              <a:rPr lang="vi-VN" sz="2400" b="1" dirty="0" smtClean="0">
                <a:latin typeface="Calibri(body)"/>
                <a:cs typeface="Calibri" pitchFamily="34" charset="0"/>
              </a:rPr>
              <a:t>hủ lĩnh bộ </a:t>
            </a:r>
            <a:r>
              <a:rPr lang="vi-VN" sz="2400" b="1" dirty="0">
                <a:latin typeface="Calibri(body)"/>
                <a:cs typeface="Calibri" pitchFamily="34" charset="0"/>
              </a:rPr>
              <a:t>lạc Văn Lang đã thu phục các bộ lạc khác, tự xưng là Hùng Vương, thành lập nhà nước Văn Lang.</a:t>
            </a:r>
          </a:p>
          <a:p>
            <a:pPr algn="just">
              <a:lnSpc>
                <a:spcPct val="130000"/>
              </a:lnSpc>
            </a:pPr>
            <a:r>
              <a:rPr lang="vi-VN" sz="2400" b="1" dirty="0">
                <a:solidFill>
                  <a:srgbClr val="FFFF00"/>
                </a:solidFill>
                <a:latin typeface="Calibri(body)"/>
                <a:cs typeface="Calibri" pitchFamily="34" charset="0"/>
              </a:rPr>
              <a:t>-</a:t>
            </a:r>
            <a:r>
              <a:rPr lang="vi-VN" sz="2400" b="1" dirty="0">
                <a:latin typeface="Calibri(body)"/>
                <a:cs typeface="Calibri" pitchFamily="34" charset="0"/>
              </a:rPr>
              <a:t> </a:t>
            </a:r>
            <a:r>
              <a:rPr lang="vi-VN" sz="2400" b="1" dirty="0">
                <a:solidFill>
                  <a:srgbClr val="FFFF00"/>
                </a:solidFill>
                <a:latin typeface="Calibri(body)"/>
                <a:cs typeface="Calibri" pitchFamily="34" charset="0"/>
              </a:rPr>
              <a:t>Phạm </a:t>
            </a:r>
            <a:r>
              <a:rPr lang="vi-VN" sz="2400" b="1" dirty="0" smtClean="0">
                <a:solidFill>
                  <a:srgbClr val="FFFF00"/>
                </a:solidFill>
                <a:latin typeface="Calibri(body)"/>
                <a:cs typeface="Calibri" pitchFamily="34" charset="0"/>
              </a:rPr>
              <a:t>vi: </a:t>
            </a:r>
            <a:r>
              <a:rPr lang="vi-VN" sz="2400" b="1" dirty="0">
                <a:latin typeface="Calibri(body)"/>
                <a:cs typeface="Calibri" pitchFamily="34" charset="0"/>
              </a:rPr>
              <a:t>ven sông Hồng từ Việt Trì (Phú Thọ) đến chân núi Ba Vì (Hà Nội) ngày nay.</a:t>
            </a:r>
          </a:p>
          <a:p>
            <a:pPr marL="342900" indent="-342900" algn="just">
              <a:lnSpc>
                <a:spcPct val="130000"/>
              </a:lnSpc>
              <a:buFontTx/>
              <a:buChar char="-"/>
            </a:pPr>
            <a:r>
              <a:rPr lang="vi-VN" sz="2400" b="1" dirty="0" smtClean="0">
                <a:solidFill>
                  <a:srgbClr val="FFFF00"/>
                </a:solidFill>
                <a:latin typeface="Calibri(body)"/>
                <a:cs typeface="Calibri" pitchFamily="34" charset="0"/>
              </a:rPr>
              <a:t>Kinh</a:t>
            </a:r>
            <a:r>
              <a:rPr lang="en-GB" sz="2400" b="1" dirty="0" smtClean="0">
                <a:solidFill>
                  <a:srgbClr val="FFFF00"/>
                </a:solidFill>
                <a:latin typeface="Calibri(body)"/>
                <a:cs typeface="Calibri" pitchFamily="34" charset="0"/>
              </a:rPr>
              <a:t> </a:t>
            </a:r>
            <a:r>
              <a:rPr lang="vi-VN" sz="2400" b="1" dirty="0" smtClean="0">
                <a:solidFill>
                  <a:srgbClr val="FFFF00"/>
                </a:solidFill>
                <a:latin typeface="Calibri(body)"/>
                <a:cs typeface="Calibri" pitchFamily="34" charset="0"/>
              </a:rPr>
              <a:t>đô</a:t>
            </a:r>
            <a:r>
              <a:rPr lang="en-US" sz="2400" b="1" dirty="0" smtClean="0">
                <a:solidFill>
                  <a:srgbClr val="FFFF00"/>
                </a:solidFill>
                <a:latin typeface="Calibri(body)"/>
                <a:cs typeface="Calibri" pitchFamily="34" charset="0"/>
              </a:rPr>
              <a:t>: </a:t>
            </a:r>
            <a:r>
              <a:rPr lang="en-US" sz="2400" b="1" dirty="0" err="1" smtClean="0">
                <a:latin typeface="Calibri(body)"/>
                <a:cs typeface="Calibri" pitchFamily="34" charset="0"/>
              </a:rPr>
              <a:t>Phong</a:t>
            </a:r>
            <a:r>
              <a:rPr lang="en-US" sz="2400" b="1" dirty="0" smtClean="0">
                <a:latin typeface="Calibri(body)"/>
                <a:cs typeface="Calibri" pitchFamily="34" charset="0"/>
              </a:rPr>
              <a:t> </a:t>
            </a:r>
            <a:r>
              <a:rPr lang="en-US" sz="2400" b="1" dirty="0" err="1" smtClean="0">
                <a:latin typeface="Calibri(body)"/>
                <a:cs typeface="Calibri" pitchFamily="34" charset="0"/>
              </a:rPr>
              <a:t>Châu</a:t>
            </a:r>
            <a:r>
              <a:rPr lang="en-US" sz="2400" b="1" dirty="0" smtClean="0">
                <a:latin typeface="Calibri(body)"/>
                <a:cs typeface="Calibri" pitchFamily="34" charset="0"/>
              </a:rPr>
              <a:t> (</a:t>
            </a:r>
            <a:r>
              <a:rPr lang="vi-VN" sz="2400" b="1" dirty="0" smtClean="0">
                <a:latin typeface="Calibri(body)"/>
                <a:cs typeface="Calibri" pitchFamily="34" charset="0"/>
              </a:rPr>
              <a:t>Việt Trì</a:t>
            </a:r>
            <a:r>
              <a:rPr lang="en-US" sz="2400" b="1" dirty="0" smtClean="0">
                <a:latin typeface="Calibri(body)"/>
                <a:cs typeface="Calibri" pitchFamily="34" charset="0"/>
              </a:rPr>
              <a:t>, </a:t>
            </a:r>
            <a:r>
              <a:rPr lang="vi-VN" sz="2400" b="1" dirty="0" smtClean="0">
                <a:latin typeface="Calibri(body)"/>
                <a:cs typeface="Calibri" pitchFamily="34" charset="0"/>
              </a:rPr>
              <a:t>Phú </a:t>
            </a:r>
            <a:r>
              <a:rPr lang="vi-VN" sz="2400" b="1" dirty="0">
                <a:latin typeface="Calibri(body)"/>
                <a:cs typeface="Calibri" pitchFamily="34" charset="0"/>
              </a:rPr>
              <a:t>Thọ</a:t>
            </a:r>
            <a:r>
              <a:rPr lang="vi-VN" sz="2400" b="1" dirty="0" smtClean="0">
                <a:latin typeface="Calibri(body)"/>
                <a:cs typeface="Calibri" pitchFamily="34" charset="0"/>
              </a:rPr>
              <a:t>).</a:t>
            </a:r>
            <a:endParaRPr lang="en-GB" sz="2400" b="1" dirty="0" smtClean="0">
              <a:latin typeface="Calibri(body)"/>
              <a:cs typeface="Calibri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03225" y="546350"/>
            <a:ext cx="8077200" cy="4047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36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9600" y="361950"/>
            <a:ext cx="7870825" cy="63094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5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A, SỰ RA ĐỜI CỦA NHÀ NƯỚC VĂN LANG</a:t>
            </a:r>
            <a:endParaRPr lang="en-US" sz="35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629400" y="-704850"/>
            <a:ext cx="33544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Lang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18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9C01B56-DA3A-41A9-AE57-D9F13F2E19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16113"/>
            <a:ext cx="1295400" cy="1188837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8179" y="4048005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3138786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-15496" y="2209549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762000" y="1751425"/>
            <a:ext cx="7892190" cy="896525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dirty="0">
              <a:solidFill>
                <a:prstClr val="white"/>
              </a:solidFill>
              <a:sym typeface="Arial"/>
            </a:endParaRPr>
          </a:p>
        </p:txBody>
      </p:sp>
      <p:sp>
        <p:nvSpPr>
          <p:cNvPr id="15" name="bang d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4779892" y="3739472"/>
            <a:ext cx="3899102" cy="617066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 algn="ctr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endParaRPr lang="en-US" sz="2800" b="1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4779892" y="2852321"/>
            <a:ext cx="3899102" cy="627287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 algn="ctr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endParaRPr lang="en-US" sz="2800" b="1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771109" y="2859436"/>
            <a:ext cx="3940760" cy="627287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2800" b="1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2" name="bang c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771109" y="3746586"/>
            <a:ext cx="3940760" cy="617066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2800" b="1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4B47872-9FE6-6E45-ABEF-DCA2CCA79890}"/>
              </a:ext>
            </a:extLst>
          </p:cNvPr>
          <p:cNvSpPr/>
          <p:nvPr/>
        </p:nvSpPr>
        <p:spPr>
          <a:xfrm>
            <a:off x="2537867" y="521553"/>
            <a:ext cx="47436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Clr>
                <a:srgbClr val="000000"/>
              </a:buClr>
              <a:defRPr/>
            </a:pPr>
            <a:r>
              <a:rPr lang="en-US" sz="4400" kern="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AI LÀ </a:t>
            </a:r>
            <a:r>
              <a:rPr lang="en-US" sz="4400" kern="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TRIỆU </a:t>
            </a:r>
            <a:r>
              <a:rPr lang="en-US" sz="4400" kern="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PHÚ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187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9C01B56-DA3A-41A9-AE57-D9F13F2E198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16113"/>
            <a:ext cx="1295400" cy="1188837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8179" y="4048005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3138786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-15496" y="2209549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762000" y="1751425"/>
            <a:ext cx="7892190" cy="896525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dirty="0">
              <a:solidFill>
                <a:prstClr val="white"/>
              </a:solidFill>
              <a:sym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976914" y="1863864"/>
            <a:ext cx="70377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defRPr/>
            </a:pPr>
            <a:r>
              <a:rPr lang="vi-VN" sz="2000" b="1" kern="0" dirty="0">
                <a:solidFill>
                  <a:srgbClr val="FFFF00"/>
                </a:solidFill>
                <a:latin typeface="Calibri body"/>
                <a:cs typeface="Times New Roman" panose="02020603050405020304" pitchFamily="18" charset="0"/>
                <a:sym typeface="Arial"/>
              </a:rPr>
              <a:t>Khoảng 2000 năm, những nhóm cư dân Việt cổ đã di cư từ vùng núi xuống đâu?</a:t>
            </a:r>
            <a:endParaRPr lang="en-US" sz="2000" b="1" dirty="0">
              <a:solidFill>
                <a:srgbClr val="FFFF00"/>
              </a:solidFill>
              <a:latin typeface="Calibri body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5" name="bang d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4779892" y="3739472"/>
            <a:ext cx="3899102" cy="617066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 algn="ctr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endParaRPr lang="en-US" sz="2800" b="1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4779892" y="2852321"/>
            <a:ext cx="3899102" cy="627287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 algn="ctr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endParaRPr lang="en-US" sz="2800" b="1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5" name="cau hoi d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4792592" y="3867150"/>
            <a:ext cx="4140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000" b="1" dirty="0">
                <a:solidFill>
                  <a:schemeClr val="bg1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D. </a:t>
            </a:r>
            <a:r>
              <a:rPr lang="en-US" sz="2000" b="1" kern="0" dirty="0" err="1">
                <a:solidFill>
                  <a:schemeClr val="bg1"/>
                </a:solidFill>
                <a:cs typeface="Times New Roman" panose="02020603050405020304" pitchFamily="18" charset="0"/>
                <a:sym typeface="Arial"/>
              </a:rPr>
              <a:t>Đồng</a:t>
            </a:r>
            <a:r>
              <a:rPr lang="en-US" sz="2000" b="1" kern="0" dirty="0">
                <a:solidFill>
                  <a:schemeClr val="bg1"/>
                </a:solidFill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000" b="1" kern="0" dirty="0" err="1">
                <a:solidFill>
                  <a:schemeClr val="bg1"/>
                </a:solidFill>
                <a:cs typeface="Times New Roman" panose="02020603050405020304" pitchFamily="18" charset="0"/>
                <a:sym typeface="Arial"/>
              </a:rPr>
              <a:t>bằng</a:t>
            </a:r>
            <a:r>
              <a:rPr lang="en-US" sz="2000" b="1" kern="0" dirty="0">
                <a:solidFill>
                  <a:schemeClr val="bg1"/>
                </a:solidFill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000" b="1" kern="0" dirty="0" err="1">
                <a:solidFill>
                  <a:schemeClr val="bg1"/>
                </a:solidFill>
                <a:cs typeface="Times New Roman" panose="02020603050405020304" pitchFamily="18" charset="0"/>
                <a:sym typeface="Arial"/>
              </a:rPr>
              <a:t>châu</a:t>
            </a:r>
            <a:r>
              <a:rPr lang="en-US" sz="2000" b="1" kern="0" dirty="0">
                <a:solidFill>
                  <a:schemeClr val="bg1"/>
                </a:solidFill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000" b="1" kern="0" dirty="0" err="1">
                <a:solidFill>
                  <a:schemeClr val="bg1"/>
                </a:solidFill>
                <a:cs typeface="Times New Roman" panose="02020603050405020304" pitchFamily="18" charset="0"/>
                <a:sym typeface="Arial"/>
              </a:rPr>
              <a:t>thổ</a:t>
            </a:r>
            <a:endParaRPr lang="en-US" sz="2000" b="1" dirty="0">
              <a:solidFill>
                <a:schemeClr val="bg1"/>
              </a:solidFill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4826680" y="2933640"/>
            <a:ext cx="37089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000" b="1" dirty="0">
                <a:solidFill>
                  <a:schemeClr val="bg1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B. </a:t>
            </a:r>
            <a:r>
              <a:rPr lang="en-US" sz="2000" b="1" kern="0" dirty="0" err="1">
                <a:solidFill>
                  <a:schemeClr val="bg1"/>
                </a:solidFill>
                <a:cs typeface="Times New Roman" panose="02020603050405020304" pitchFamily="18" charset="0"/>
                <a:sym typeface="Arial"/>
              </a:rPr>
              <a:t>Biển</a:t>
            </a:r>
            <a:endParaRPr lang="en-US" sz="2000" b="1" dirty="0">
              <a:solidFill>
                <a:schemeClr val="bg1"/>
              </a:solidFill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771109" y="2859436"/>
            <a:ext cx="3940760" cy="627287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2800" b="1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2" name="bang c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771109" y="3746586"/>
            <a:ext cx="3940760" cy="617066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2800" b="1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786804" y="2942579"/>
            <a:ext cx="37089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000" b="1" dirty="0">
                <a:solidFill>
                  <a:schemeClr val="bg1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A. </a:t>
            </a:r>
            <a:r>
              <a:rPr lang="en-US" sz="2000" b="1" kern="0" dirty="0" err="1">
                <a:solidFill>
                  <a:schemeClr val="bg1"/>
                </a:solidFill>
                <a:cs typeface="Times New Roman" panose="02020603050405020304" pitchFamily="18" charset="0"/>
                <a:sym typeface="Arial"/>
              </a:rPr>
              <a:t>Trung</a:t>
            </a:r>
            <a:r>
              <a:rPr lang="en-US" sz="2000" b="1" kern="0" dirty="0">
                <a:solidFill>
                  <a:schemeClr val="bg1"/>
                </a:solidFill>
                <a:cs typeface="Times New Roman" panose="02020603050405020304" pitchFamily="18" charset="0"/>
                <a:sym typeface="Arial"/>
              </a:rPr>
              <a:t> du</a:t>
            </a:r>
            <a:endParaRPr lang="en-US" sz="2000" b="1" dirty="0">
              <a:solidFill>
                <a:schemeClr val="bg1"/>
              </a:solidFill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4" name="cau hoi c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771110" y="3851798"/>
            <a:ext cx="37089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000" b="1" dirty="0">
                <a:solidFill>
                  <a:schemeClr val="bg1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C. </a:t>
            </a:r>
            <a:r>
              <a:rPr lang="en-US" sz="2000" b="1" kern="0" dirty="0">
                <a:solidFill>
                  <a:schemeClr val="bg1"/>
                </a:solidFill>
                <a:cs typeface="Times New Roman" panose="02020603050405020304" pitchFamily="18" charset="0"/>
                <a:sym typeface="Arial"/>
              </a:rPr>
              <a:t>Cao </a:t>
            </a:r>
            <a:r>
              <a:rPr lang="en-US" sz="2000" b="1" kern="0" dirty="0" err="1">
                <a:solidFill>
                  <a:schemeClr val="bg1"/>
                </a:solidFill>
                <a:cs typeface="Times New Roman" panose="02020603050405020304" pitchFamily="18" charset="0"/>
                <a:sym typeface="Arial"/>
              </a:rPr>
              <a:t>nguyên</a:t>
            </a:r>
            <a:endParaRPr lang="en-US" sz="2000" b="1" dirty="0">
              <a:solidFill>
                <a:schemeClr val="bg1"/>
              </a:solidFill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9144001" y="1128859"/>
            <a:ext cx="365522" cy="274142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9144001" y="1474702"/>
            <a:ext cx="365522" cy="274142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9152179" y="1809650"/>
            <a:ext cx="365522" cy="274142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9152179" y="2122544"/>
            <a:ext cx="365522" cy="274142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24B47872-9FE6-6E45-ABEF-DCA2CCA79890}"/>
              </a:ext>
            </a:extLst>
          </p:cNvPr>
          <p:cNvSpPr/>
          <p:nvPr/>
        </p:nvSpPr>
        <p:spPr>
          <a:xfrm>
            <a:off x="2537867" y="521553"/>
            <a:ext cx="47436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Clr>
                <a:srgbClr val="000000"/>
              </a:buClr>
              <a:defRPr/>
            </a:pPr>
            <a:r>
              <a:rPr lang="en-US" sz="4400" kern="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AI LÀ </a:t>
            </a:r>
            <a:r>
              <a:rPr lang="en-US" sz="4400" kern="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TRIỆU </a:t>
            </a:r>
            <a:r>
              <a:rPr lang="en-US" sz="4400" kern="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PHÚ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766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4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65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8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8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9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5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6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07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7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28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6" grpId="0" animBg="1"/>
      <p:bldP spid="16" grpId="1" animBg="1"/>
      <p:bldP spid="25" grpId="0"/>
      <p:bldP spid="25" grpId="1"/>
      <p:bldP spid="27" grpId="0"/>
      <p:bldP spid="31" grpId="0" animBg="1"/>
      <p:bldP spid="31" grpId="1" animBg="1"/>
      <p:bldP spid="32" grpId="0" animBg="1"/>
      <p:bldP spid="32" grpId="1" animBg="1"/>
      <p:bldP spid="33" grpId="0"/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9C01B56-DA3A-41A9-AE57-D9F13F2E198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51" y="372451"/>
            <a:ext cx="1303949" cy="1188837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8179" y="4181355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3272136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-15496" y="2168347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761997" y="1739294"/>
            <a:ext cx="7772401" cy="908656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GB" sz="2400" b="1" dirty="0" smtClean="0">
                <a:solidFill>
                  <a:srgbClr val="FFFF00"/>
                </a:solidFill>
                <a:sym typeface="Arial"/>
              </a:rPr>
              <a:t>Do </a:t>
            </a:r>
            <a:r>
              <a:rPr lang="en-GB" sz="2400" b="1" dirty="0" err="1" smtClean="0">
                <a:solidFill>
                  <a:srgbClr val="FFFF00"/>
                </a:solidFill>
                <a:sym typeface="Arial"/>
              </a:rPr>
              <a:t>nhu</a:t>
            </a:r>
            <a:r>
              <a:rPr lang="en-GB" sz="2400" b="1" dirty="0" smtClean="0">
                <a:solidFill>
                  <a:srgbClr val="FFFF00"/>
                </a:solidFill>
                <a:sym typeface="Arial"/>
              </a:rPr>
              <a:t> </a:t>
            </a:r>
            <a:r>
              <a:rPr lang="en-GB" sz="2400" b="1" dirty="0" err="1" smtClean="0">
                <a:solidFill>
                  <a:srgbClr val="FFFF00"/>
                </a:solidFill>
                <a:sym typeface="Arial"/>
              </a:rPr>
              <a:t>cầu</a:t>
            </a:r>
            <a:r>
              <a:rPr lang="en-GB" sz="2400" b="1" dirty="0" smtClean="0">
                <a:solidFill>
                  <a:srgbClr val="FFFF00"/>
                </a:solidFill>
                <a:sym typeface="Arial"/>
              </a:rPr>
              <a:t> </a:t>
            </a:r>
            <a:r>
              <a:rPr lang="en-GB" sz="2400" b="1" dirty="0" err="1" smtClean="0">
                <a:solidFill>
                  <a:srgbClr val="FFFF00"/>
                </a:solidFill>
                <a:sym typeface="Arial"/>
              </a:rPr>
              <a:t>gì</a:t>
            </a:r>
            <a:r>
              <a:rPr lang="en-GB" sz="2400" b="1" dirty="0" smtClean="0">
                <a:solidFill>
                  <a:srgbClr val="FFFF00"/>
                </a:solidFill>
                <a:sym typeface="Arial"/>
              </a:rPr>
              <a:t> </a:t>
            </a:r>
            <a:r>
              <a:rPr lang="en-GB" sz="2400" b="1" dirty="0" err="1" smtClean="0">
                <a:solidFill>
                  <a:srgbClr val="FFFF00"/>
                </a:solidFill>
                <a:sym typeface="Arial"/>
              </a:rPr>
              <a:t>mà</a:t>
            </a:r>
            <a:r>
              <a:rPr lang="en-GB" sz="2400" b="1" dirty="0" smtClean="0">
                <a:solidFill>
                  <a:srgbClr val="FFFF00"/>
                </a:solidFill>
                <a:sym typeface="Arial"/>
              </a:rPr>
              <a:t> </a:t>
            </a:r>
            <a:r>
              <a:rPr lang="en-GB" sz="2400" b="1" dirty="0" err="1" smtClean="0">
                <a:solidFill>
                  <a:srgbClr val="FFFF00"/>
                </a:solidFill>
                <a:sym typeface="Arial"/>
              </a:rPr>
              <a:t>thúc</a:t>
            </a:r>
            <a:r>
              <a:rPr lang="en-GB" sz="2400" b="1" dirty="0" smtClean="0">
                <a:solidFill>
                  <a:srgbClr val="FFFF00"/>
                </a:solidFill>
                <a:sym typeface="Arial"/>
              </a:rPr>
              <a:t> </a:t>
            </a:r>
            <a:r>
              <a:rPr lang="en-GB" sz="2400" b="1" dirty="0" err="1" smtClean="0">
                <a:solidFill>
                  <a:srgbClr val="FFFF00"/>
                </a:solidFill>
                <a:sym typeface="Arial"/>
              </a:rPr>
              <a:t>đẩy</a:t>
            </a:r>
            <a:r>
              <a:rPr lang="en-GB" sz="2400" b="1" dirty="0" smtClean="0">
                <a:solidFill>
                  <a:srgbClr val="FFFF00"/>
                </a:solidFill>
                <a:sym typeface="Arial"/>
              </a:rPr>
              <a:t> </a:t>
            </a:r>
            <a:r>
              <a:rPr lang="en-GB" sz="2400" b="1" dirty="0" err="1" smtClean="0">
                <a:solidFill>
                  <a:srgbClr val="FFFF00"/>
                </a:solidFill>
                <a:sym typeface="Arial"/>
              </a:rPr>
              <a:t>sự</a:t>
            </a:r>
            <a:r>
              <a:rPr lang="en-GB" sz="2400" b="1" dirty="0" smtClean="0">
                <a:solidFill>
                  <a:srgbClr val="FFFF00"/>
                </a:solidFill>
                <a:sym typeface="Arial"/>
              </a:rPr>
              <a:t> </a:t>
            </a:r>
            <a:r>
              <a:rPr lang="en-GB" sz="2400" b="1" dirty="0" err="1" smtClean="0">
                <a:solidFill>
                  <a:srgbClr val="FFFF00"/>
                </a:solidFill>
                <a:sym typeface="Arial"/>
              </a:rPr>
              <a:t>liên</a:t>
            </a:r>
            <a:r>
              <a:rPr lang="en-GB" sz="2400" b="1" dirty="0" smtClean="0">
                <a:solidFill>
                  <a:srgbClr val="FFFF00"/>
                </a:solidFill>
                <a:sym typeface="Arial"/>
              </a:rPr>
              <a:t> </a:t>
            </a:r>
            <a:r>
              <a:rPr lang="en-GB" sz="2400" b="1" dirty="0" err="1" smtClean="0">
                <a:solidFill>
                  <a:srgbClr val="FFFF00"/>
                </a:solidFill>
                <a:sym typeface="Arial"/>
              </a:rPr>
              <a:t>kết</a:t>
            </a:r>
            <a:r>
              <a:rPr lang="en-GB" sz="2400" b="1" dirty="0" smtClean="0">
                <a:solidFill>
                  <a:srgbClr val="FFFF00"/>
                </a:solidFill>
                <a:sym typeface="Arial"/>
              </a:rPr>
              <a:t> </a:t>
            </a:r>
            <a:r>
              <a:rPr lang="en-GB" sz="2400" b="1" dirty="0" err="1" smtClean="0">
                <a:solidFill>
                  <a:srgbClr val="FFFF00"/>
                </a:solidFill>
                <a:sym typeface="Arial"/>
              </a:rPr>
              <a:t>giữa</a:t>
            </a:r>
            <a:r>
              <a:rPr lang="en-GB" sz="2400" b="1" dirty="0" smtClean="0">
                <a:solidFill>
                  <a:srgbClr val="FFFF00"/>
                </a:solidFill>
                <a:sym typeface="Arial"/>
              </a:rPr>
              <a:t> </a:t>
            </a:r>
            <a:r>
              <a:rPr lang="en-GB" sz="2400" b="1" dirty="0" err="1" smtClean="0">
                <a:solidFill>
                  <a:srgbClr val="FFFF00"/>
                </a:solidFill>
                <a:sym typeface="Arial"/>
              </a:rPr>
              <a:t>các</a:t>
            </a:r>
            <a:r>
              <a:rPr lang="en-GB" sz="2400" b="1" dirty="0" smtClean="0">
                <a:solidFill>
                  <a:srgbClr val="FFFF00"/>
                </a:solidFill>
                <a:sym typeface="Arial"/>
              </a:rPr>
              <a:t> </a:t>
            </a:r>
            <a:r>
              <a:rPr lang="en-GB" sz="2400" b="1" dirty="0" err="1" smtClean="0">
                <a:solidFill>
                  <a:srgbClr val="FFFF00"/>
                </a:solidFill>
                <a:sym typeface="Arial"/>
              </a:rPr>
              <a:t>bộ</a:t>
            </a:r>
            <a:r>
              <a:rPr lang="en-GB" sz="2400" b="1" dirty="0" smtClean="0">
                <a:solidFill>
                  <a:srgbClr val="FFFF00"/>
                </a:solidFill>
                <a:sym typeface="Arial"/>
              </a:rPr>
              <a:t> </a:t>
            </a:r>
            <a:r>
              <a:rPr lang="en-GB" sz="2400" b="1" dirty="0" err="1" smtClean="0">
                <a:solidFill>
                  <a:srgbClr val="FFFF00"/>
                </a:solidFill>
                <a:sym typeface="Arial"/>
              </a:rPr>
              <a:t>lạc</a:t>
            </a:r>
            <a:r>
              <a:rPr lang="en-GB" sz="2400" b="1" dirty="0" smtClean="0">
                <a:solidFill>
                  <a:srgbClr val="FFFF00"/>
                </a:solidFill>
                <a:sym typeface="Arial"/>
              </a:rPr>
              <a:t>?</a:t>
            </a:r>
            <a:endParaRPr lang="en-US" sz="2400" b="1" dirty="0">
              <a:solidFill>
                <a:srgbClr val="FFFF00"/>
              </a:solidFill>
              <a:sym typeface="Arial"/>
            </a:endParaRPr>
          </a:p>
        </p:txBody>
      </p:sp>
      <p:sp>
        <p:nvSpPr>
          <p:cNvPr id="15" name="bang d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4714744" y="3845644"/>
            <a:ext cx="3819654" cy="617066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 algn="ctr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endParaRPr lang="en-US" sz="2800" b="1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4714744" y="2958493"/>
            <a:ext cx="3819654" cy="627287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 algn="ctr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endParaRPr lang="en-US" sz="2800" b="1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5" name="cau hoi d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4899378" y="3931105"/>
            <a:ext cx="40520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000" b="1" dirty="0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D. </a:t>
            </a:r>
            <a:r>
              <a:rPr lang="en-US" sz="2000" b="1" dirty="0" err="1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Trị</a:t>
            </a:r>
            <a:r>
              <a:rPr lang="en-US" sz="2000" b="1" dirty="0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000" b="1" dirty="0" err="1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thuỷ</a:t>
            </a:r>
            <a:endParaRPr lang="en-US" sz="2000" b="1" dirty="0">
              <a:solidFill>
                <a:prstClr val="white"/>
              </a:solidFill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4876800" y="3039454"/>
            <a:ext cx="2699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000" b="1" dirty="0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B. G</a:t>
            </a:r>
            <a:r>
              <a:rPr lang="en-US" sz="2000" b="1" dirty="0" err="1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iải</a:t>
            </a:r>
            <a:r>
              <a:rPr lang="en-US" sz="2000" b="1" dirty="0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000" b="1" dirty="0" err="1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trí</a:t>
            </a:r>
            <a:endParaRPr lang="en-US" sz="2000" b="1" dirty="0">
              <a:solidFill>
                <a:prstClr val="white"/>
              </a:solidFill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761997" y="2963610"/>
            <a:ext cx="3780082" cy="627287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2800" b="1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2" name="bang c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761996" y="3850760"/>
            <a:ext cx="3780081" cy="617066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2800" b="1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838200" y="3052846"/>
            <a:ext cx="3487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000" b="1" dirty="0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A. </a:t>
            </a:r>
            <a:r>
              <a:rPr lang="en-US" sz="2000" b="1" dirty="0" err="1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Ăn</a:t>
            </a:r>
            <a:r>
              <a:rPr lang="en-US" sz="2000" b="1" dirty="0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000" b="1" dirty="0" err="1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uống</a:t>
            </a:r>
            <a:endParaRPr lang="en-US" sz="2000" b="1" dirty="0">
              <a:solidFill>
                <a:prstClr val="white"/>
              </a:solidFill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4" name="cau hoi c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817960" y="3940000"/>
            <a:ext cx="39373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000" b="1" dirty="0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C. B</a:t>
            </a:r>
            <a:r>
              <a:rPr lang="en-US" sz="2000" b="1" dirty="0" err="1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uôn</a:t>
            </a:r>
            <a:r>
              <a:rPr lang="en-US" sz="2000" b="1" dirty="0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000" b="1" dirty="0" err="1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bán</a:t>
            </a:r>
            <a:endParaRPr lang="en-US" sz="2000" b="1" dirty="0">
              <a:solidFill>
                <a:prstClr val="white"/>
              </a:solidFill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9144001" y="1128859"/>
            <a:ext cx="365522" cy="274142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9144001" y="1474702"/>
            <a:ext cx="365522" cy="274142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9152179" y="1943000"/>
            <a:ext cx="365522" cy="274142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9152179" y="2255894"/>
            <a:ext cx="365522" cy="274142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24B47872-9FE6-6E45-ABEF-DCA2CCA79890}"/>
              </a:ext>
            </a:extLst>
          </p:cNvPr>
          <p:cNvSpPr/>
          <p:nvPr/>
        </p:nvSpPr>
        <p:spPr>
          <a:xfrm>
            <a:off x="2362200" y="506909"/>
            <a:ext cx="47436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Clr>
                <a:srgbClr val="000000"/>
              </a:buClr>
              <a:defRPr/>
            </a:pPr>
            <a:r>
              <a:rPr lang="en-US" sz="4400" kern="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AI LÀ TRIỆU PHÚ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52800" y="183570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906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>
        <p14:rippl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5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6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6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6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4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85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8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4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5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0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5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6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27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14" grpId="0" animBg="1"/>
      <p:bldP spid="15" grpId="0" animBg="1"/>
      <p:bldP spid="15" grpId="1" animBg="1"/>
      <p:bldP spid="16" grpId="0" animBg="1"/>
      <p:bldP spid="16" grpId="1" animBg="1"/>
      <p:bldP spid="25" grpId="0"/>
      <p:bldP spid="25" grpId="1"/>
      <p:bldP spid="27" grpId="0"/>
      <p:bldP spid="31" grpId="0" animBg="1"/>
      <p:bldP spid="31" grpId="1" animBg="1"/>
      <p:bldP spid="32" grpId="0" animBg="1"/>
      <p:bldP spid="32" grpId="1" animBg="1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34294F01-75A2-47C6-8975-F699C21E23C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95818"/>
            <a:ext cx="1330173" cy="1075782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0" y="4164458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>
            <a:cxnSpLocks/>
          </p:cNvCxnSpPr>
          <p:nvPr/>
        </p:nvCxnSpPr>
        <p:spPr>
          <a:xfrm>
            <a:off x="0" y="3179118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-15496" y="2092212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574826" y="1545332"/>
            <a:ext cx="8049828" cy="104846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320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942896" y="1711464"/>
            <a:ext cx="7210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vi-VN" sz="2000" b="1" kern="0" dirty="0">
                <a:solidFill>
                  <a:srgbClr val="FFFF00"/>
                </a:solidFill>
                <a:latin typeface="Calibri body"/>
                <a:cs typeface="Times New Roman" panose="02020603050405020304" pitchFamily="18" charset="0"/>
                <a:sym typeface="Arial"/>
              </a:rPr>
              <a:t>Thế kỷ VII TCN, thủ lĩnh bộ lạc nào đã thu phục các bộ lạc khác lập ra nhà nước Văn Lang?</a:t>
            </a:r>
            <a:endParaRPr lang="en-US" altLang="x-none" sz="2000" b="1" kern="0" dirty="0">
              <a:solidFill>
                <a:srgbClr val="FFFF00"/>
              </a:solidFill>
              <a:latin typeface="Calibri body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5" name="bang b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4957610" y="2827542"/>
            <a:ext cx="4142955" cy="72713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3200" b="1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6" name="bang c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609600" y="3836635"/>
            <a:ext cx="3937330" cy="61255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3200" b="1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5" name="cau hoi b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4139870" y="3009840"/>
            <a:ext cx="3937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algn="ctr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000" b="1" dirty="0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B. </a:t>
            </a:r>
            <a:r>
              <a:rPr lang="en-US" sz="2000" b="1" dirty="0" err="1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Văn</a:t>
            </a:r>
            <a:r>
              <a:rPr lang="en-US" sz="2000" b="1" dirty="0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Lang</a:t>
            </a:r>
          </a:p>
        </p:txBody>
      </p:sp>
      <p:sp>
        <p:nvSpPr>
          <p:cNvPr id="27" name="cau hoi c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696815" y="3924240"/>
            <a:ext cx="3875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000" b="1" dirty="0">
                <a:solidFill>
                  <a:prstClr val="white"/>
                </a:solidFill>
                <a:latin typeface="Calibri body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C. Chu </a:t>
            </a:r>
            <a:r>
              <a:rPr lang="en-US" sz="2000" b="1" dirty="0" err="1">
                <a:solidFill>
                  <a:prstClr val="white"/>
                </a:solidFill>
                <a:latin typeface="Calibri body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Diên</a:t>
            </a:r>
            <a:endParaRPr lang="en-US" sz="2000" b="1" dirty="0">
              <a:solidFill>
                <a:prstClr val="white"/>
              </a:solidFill>
              <a:latin typeface="Calibri body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634670" y="2791196"/>
            <a:ext cx="3937330" cy="72713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3200" b="1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4859413" y="3858181"/>
            <a:ext cx="3937330" cy="61255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3200" b="1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762000" y="2912637"/>
            <a:ext cx="3320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000" b="1" dirty="0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A. </a:t>
            </a:r>
            <a:r>
              <a:rPr lang="vi-VN" sz="2000" b="1" dirty="0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Việt Thường</a:t>
            </a:r>
            <a:endParaRPr lang="en-US" sz="2000" b="1" dirty="0">
              <a:solidFill>
                <a:prstClr val="white"/>
              </a:solidFill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4" name="cau hoi d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5275186" y="3969801"/>
            <a:ext cx="3487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000" b="1" dirty="0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D. Giao </a:t>
            </a:r>
            <a:r>
              <a:rPr lang="en-US" sz="2000" b="1" dirty="0" err="1">
                <a:solidFill>
                  <a:prstClr val="white"/>
                </a:solidFill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Chỉ</a:t>
            </a:r>
            <a:endParaRPr lang="en-US" sz="2000" b="1" dirty="0">
              <a:solidFill>
                <a:prstClr val="white"/>
              </a:solidFill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9144001" y="1128859"/>
            <a:ext cx="365522" cy="274142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9144001" y="1474702"/>
            <a:ext cx="365522" cy="274142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9152179" y="1809650"/>
            <a:ext cx="365522" cy="274142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9152179" y="2122544"/>
            <a:ext cx="365522" cy="274142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FE8FC658-9CAC-1940-86C8-E2C1EAA3542D}"/>
              </a:ext>
            </a:extLst>
          </p:cNvPr>
          <p:cNvSpPr/>
          <p:nvPr/>
        </p:nvSpPr>
        <p:spPr>
          <a:xfrm>
            <a:off x="2438400" y="430709"/>
            <a:ext cx="47436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Clr>
                <a:srgbClr val="000000"/>
              </a:buClr>
              <a:defRPr/>
            </a:pPr>
            <a:r>
              <a:rPr lang="en-US" sz="4400" kern="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AI LÀ TRIỆU PHÚ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8480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4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65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8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8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9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5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6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07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7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28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6" grpId="0" animBg="1"/>
      <p:bldP spid="16" grpId="1" animBg="1"/>
      <p:bldP spid="25" grpId="0"/>
      <p:bldP spid="25" grpId="1"/>
      <p:bldP spid="27" grpId="0"/>
      <p:bldP spid="31" grpId="0" animBg="1"/>
      <p:bldP spid="31" grpId="1" animBg="1"/>
      <p:bldP spid="32" grpId="0" animBg="1"/>
      <p:bldP spid="32" grpId="1" animBg="1"/>
      <p:bldP spid="33" grpId="0"/>
      <p:bldP spid="3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4DFDB7A-58BE-2C46-9606-205616F0835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0600" y="606228"/>
            <a:ext cx="7162800" cy="39831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5224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68EE29CA-5748-1341-93C4-C951BF565E6B}"/>
              </a:ext>
            </a:extLst>
          </p:cNvPr>
          <p:cNvGrpSpPr/>
          <p:nvPr/>
        </p:nvGrpSpPr>
        <p:grpSpPr>
          <a:xfrm>
            <a:off x="762000" y="1733550"/>
            <a:ext cx="3048000" cy="2628900"/>
            <a:chOff x="762000" y="1276351"/>
            <a:chExt cx="3810000" cy="3505199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70394015-29CB-B747-8D9D-D5E7A4183F23}"/>
                </a:ext>
              </a:extLst>
            </p:cNvPr>
            <p:cNvSpPr/>
            <p:nvPr/>
          </p:nvSpPr>
          <p:spPr>
            <a:xfrm>
              <a:off x="762000" y="1276351"/>
              <a:ext cx="3810000" cy="3505199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591145C-EF6D-8740-9839-E42AEEEE191C}"/>
                </a:ext>
              </a:extLst>
            </p:cNvPr>
            <p:cNvSpPr txBox="1"/>
            <p:nvPr/>
          </p:nvSpPr>
          <p:spPr>
            <a:xfrm>
              <a:off x="876300" y="1276351"/>
              <a:ext cx="3581400" cy="3241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x-none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x-none" sz="2400" dirty="0">
                  <a:cs typeface="Times New Roman" panose="02020603050405020304" pitchFamily="18" charset="0"/>
                </a:rPr>
                <a:t>Đọc dữ </a:t>
              </a:r>
              <a:r>
                <a:rPr lang="x-none" sz="2400">
                  <a:cs typeface="Times New Roman" panose="02020603050405020304" pitchFamily="18" charset="0"/>
                </a:rPr>
                <a:t>liệu </a:t>
              </a:r>
              <a:r>
                <a:rPr lang="x-none" sz="2400" smtClean="0">
                  <a:cs typeface="Times New Roman" panose="02020603050405020304" pitchFamily="18" charset="0"/>
                </a:rPr>
                <a:t>trong</a:t>
              </a:r>
              <a:r>
                <a:rPr lang="en-GB" sz="2400" dirty="0" smtClean="0">
                  <a:cs typeface="Times New Roman" panose="02020603050405020304" pitchFamily="18" charset="0"/>
                </a:rPr>
                <a:t> SGK</a:t>
              </a:r>
              <a:r>
                <a:rPr lang="x-none" sz="2400" smtClean="0">
                  <a:cs typeface="Times New Roman" panose="02020603050405020304" pitchFamily="18" charset="0"/>
                </a:rPr>
                <a:t>, </a:t>
              </a:r>
              <a:r>
                <a:rPr lang="x-none" sz="2400" dirty="0">
                  <a:cs typeface="Times New Roman" panose="02020603050405020304" pitchFamily="18" charset="0"/>
                </a:rPr>
                <a:t>quan sát hình 14.2. Sau đó </a:t>
              </a:r>
              <a:r>
                <a:rPr lang="x-none" sz="2400">
                  <a:cs typeface="Times New Roman" panose="02020603050405020304" pitchFamily="18" charset="0"/>
                </a:rPr>
                <a:t>lên </a:t>
              </a:r>
              <a:r>
                <a:rPr lang="x-none" sz="2400" smtClean="0">
                  <a:cs typeface="Times New Roman" panose="02020603050405020304" pitchFamily="18" charset="0"/>
                </a:rPr>
                <a:t>b</a:t>
              </a:r>
              <a:r>
                <a:rPr lang="en-GB" sz="2400" dirty="0">
                  <a:cs typeface="Times New Roman" panose="02020603050405020304" pitchFamily="18" charset="0"/>
                </a:rPr>
                <a:t>ả</a:t>
              </a:r>
              <a:r>
                <a:rPr lang="x-none" sz="2400" smtClean="0">
                  <a:cs typeface="Times New Roman" panose="02020603050405020304" pitchFamily="18" charset="0"/>
                </a:rPr>
                <a:t>ng </a:t>
              </a:r>
              <a:r>
                <a:rPr lang="x-none" sz="2400" dirty="0">
                  <a:cs typeface="Times New Roman" panose="02020603050405020304" pitchFamily="18" charset="0"/>
                </a:rPr>
                <a:t>hoàn thành sơ đồ bộ máy nhà nước Văn Lang.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2DF9346-E06E-5348-BB4A-DB4C62165091}"/>
              </a:ext>
            </a:extLst>
          </p:cNvPr>
          <p:cNvGrpSpPr/>
          <p:nvPr/>
        </p:nvGrpSpPr>
        <p:grpSpPr>
          <a:xfrm>
            <a:off x="4572000" y="1690688"/>
            <a:ext cx="3352800" cy="2633662"/>
            <a:chOff x="4600309" y="1299270"/>
            <a:chExt cx="4331055" cy="3511549"/>
          </a:xfrm>
        </p:grpSpPr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35285725-AF78-FD42-B912-18250538D5CB}"/>
                </a:ext>
              </a:extLst>
            </p:cNvPr>
            <p:cNvCxnSpPr>
              <a:stCxn id="20" idx="2"/>
              <a:endCxn id="21" idx="0"/>
            </p:cNvCxnSpPr>
            <p:nvPr/>
          </p:nvCxnSpPr>
          <p:spPr>
            <a:xfrm flipH="1">
              <a:off x="5851436" y="2061270"/>
              <a:ext cx="993776" cy="535880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16CDDF0C-26EE-D844-9749-1CCA9021431B}"/>
                </a:ext>
              </a:extLst>
            </p:cNvPr>
            <p:cNvCxnSpPr>
              <a:cxnSpLocks/>
              <a:stCxn id="20" idx="2"/>
              <a:endCxn id="22" idx="0"/>
            </p:cNvCxnSpPr>
            <p:nvPr/>
          </p:nvCxnSpPr>
          <p:spPr>
            <a:xfrm>
              <a:off x="6845212" y="2061270"/>
              <a:ext cx="993952" cy="535880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E5DB7CAA-F48C-E54E-99E4-303F5024B0A8}"/>
                </a:ext>
              </a:extLst>
            </p:cNvPr>
            <p:cNvCxnSpPr>
              <a:cxnSpLocks/>
              <a:stCxn id="21" idx="2"/>
              <a:endCxn id="23" idx="0"/>
            </p:cNvCxnSpPr>
            <p:nvPr/>
          </p:nvCxnSpPr>
          <p:spPr>
            <a:xfrm flipH="1">
              <a:off x="5225873" y="3359150"/>
              <a:ext cx="625563" cy="689669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116AE2FD-5944-F94A-84A7-0523CD9D78C9}"/>
                </a:ext>
              </a:extLst>
            </p:cNvPr>
            <p:cNvCxnSpPr>
              <a:cxnSpLocks/>
              <a:endCxn id="25" idx="0"/>
            </p:cNvCxnSpPr>
            <p:nvPr/>
          </p:nvCxnSpPr>
          <p:spPr>
            <a:xfrm>
              <a:off x="5855977" y="3382069"/>
              <a:ext cx="909860" cy="666750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BDB41BE0-72BD-D64C-A74A-62C73A8372BA}"/>
                </a:ext>
              </a:extLst>
            </p:cNvPr>
            <p:cNvCxnSpPr>
              <a:cxnSpLocks/>
              <a:stCxn id="22" idx="2"/>
              <a:endCxn id="26" idx="0"/>
            </p:cNvCxnSpPr>
            <p:nvPr/>
          </p:nvCxnSpPr>
          <p:spPr>
            <a:xfrm>
              <a:off x="7839164" y="3359150"/>
              <a:ext cx="466637" cy="689669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C8B98CA5-2943-904F-8DEB-D900BC0EEED6}"/>
                </a:ext>
              </a:extLst>
            </p:cNvPr>
            <p:cNvCxnSpPr>
              <a:cxnSpLocks/>
              <a:endCxn id="25" idx="0"/>
            </p:cNvCxnSpPr>
            <p:nvPr/>
          </p:nvCxnSpPr>
          <p:spPr>
            <a:xfrm flipH="1">
              <a:off x="6765837" y="3352800"/>
              <a:ext cx="1073326" cy="696019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F747AEB6-E393-DD42-85F3-EB865BEBF794}"/>
                </a:ext>
              </a:extLst>
            </p:cNvPr>
            <p:cNvSpPr/>
            <p:nvPr/>
          </p:nvSpPr>
          <p:spPr>
            <a:xfrm>
              <a:off x="6140273" y="1299270"/>
              <a:ext cx="1409878" cy="762000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C6026E2D-BC2E-FC43-B801-0C123CF07F24}"/>
                </a:ext>
              </a:extLst>
            </p:cNvPr>
            <p:cNvSpPr/>
            <p:nvPr/>
          </p:nvSpPr>
          <p:spPr>
            <a:xfrm>
              <a:off x="5225872" y="2597150"/>
              <a:ext cx="1251127" cy="762000"/>
            </a:xfrm>
            <a:prstGeom prst="roundRect">
              <a:avLst/>
            </a:prstGeom>
            <a:solidFill>
              <a:srgbClr val="EFEDD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C604D69A-4667-4240-A6FB-11E8ED9ABBC9}"/>
                </a:ext>
              </a:extLst>
            </p:cNvPr>
            <p:cNvSpPr/>
            <p:nvPr/>
          </p:nvSpPr>
          <p:spPr>
            <a:xfrm>
              <a:off x="7213600" y="2597150"/>
              <a:ext cx="1251127" cy="762000"/>
            </a:xfrm>
            <a:prstGeom prst="roundRect">
              <a:avLst/>
            </a:prstGeom>
            <a:solidFill>
              <a:srgbClr val="EFEDD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03823D0-36F0-F147-A080-DA380075DDE1}"/>
                </a:ext>
              </a:extLst>
            </p:cNvPr>
            <p:cNvSpPr/>
            <p:nvPr/>
          </p:nvSpPr>
          <p:spPr>
            <a:xfrm>
              <a:off x="4600309" y="4048819"/>
              <a:ext cx="1251127" cy="762000"/>
            </a:xfrm>
            <a:prstGeom prst="round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4F0C6DB-07CB-4341-96F2-4C5D161ADC8B}"/>
                </a:ext>
              </a:extLst>
            </p:cNvPr>
            <p:cNvSpPr/>
            <p:nvPr/>
          </p:nvSpPr>
          <p:spPr>
            <a:xfrm>
              <a:off x="6140273" y="4048819"/>
              <a:ext cx="1251127" cy="762000"/>
            </a:xfrm>
            <a:prstGeom prst="round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F2005C10-1728-C34C-AEC0-A9EE8139D28C}"/>
                </a:ext>
              </a:extLst>
            </p:cNvPr>
            <p:cNvSpPr/>
            <p:nvPr/>
          </p:nvSpPr>
          <p:spPr>
            <a:xfrm>
              <a:off x="7680237" y="4048819"/>
              <a:ext cx="1251127" cy="762000"/>
            </a:xfrm>
            <a:prstGeom prst="round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438400" y="514350"/>
            <a:ext cx="4114800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cs typeface="Times New Roman" pitchFamily="18" charset="0"/>
              </a:rPr>
              <a:t>b, </a:t>
            </a:r>
            <a:r>
              <a:rPr lang="en-US" sz="2400" b="1" dirty="0" err="1" smtClean="0">
                <a:solidFill>
                  <a:srgbClr val="FF0000"/>
                </a:solidFill>
                <a:cs typeface="Times New Roman" pitchFamily="18" charset="0"/>
              </a:rPr>
              <a:t>Tổ</a:t>
            </a:r>
            <a:r>
              <a:rPr lang="en-US" sz="24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cs typeface="Times New Roman" pitchFamily="18" charset="0"/>
              </a:rPr>
              <a:t>chức</a:t>
            </a:r>
            <a:r>
              <a:rPr lang="en-US" sz="24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cs typeface="Times New Roman" pitchFamily="18" charset="0"/>
              </a:rPr>
              <a:t>nhà</a:t>
            </a:r>
            <a:r>
              <a:rPr lang="en-US" sz="24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cs typeface="Times New Roman" pitchFamily="18" charset="0"/>
              </a:rPr>
              <a:t>nước</a:t>
            </a:r>
            <a:r>
              <a:rPr lang="en-US" sz="24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cs typeface="Times New Roman" pitchFamily="18" charset="0"/>
              </a:rPr>
              <a:t>Văn</a:t>
            </a:r>
            <a:r>
              <a:rPr lang="en-US" sz="2400" b="1" dirty="0" smtClean="0">
                <a:solidFill>
                  <a:srgbClr val="FF0000"/>
                </a:solidFill>
                <a:cs typeface="Times New Roman" pitchFamily="18" charset="0"/>
              </a:rPr>
              <a:t> Lang:</a:t>
            </a:r>
            <a:endParaRPr lang="en-US" sz="24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307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418F854E-ACB2-764E-B8AA-78824AD8857D}"/>
              </a:ext>
            </a:extLst>
          </p:cNvPr>
          <p:cNvGrpSpPr/>
          <p:nvPr/>
        </p:nvGrpSpPr>
        <p:grpSpPr>
          <a:xfrm>
            <a:off x="1219199" y="209550"/>
            <a:ext cx="6894706" cy="4114801"/>
            <a:chOff x="184562" y="19368"/>
            <a:chExt cx="8349836" cy="4941127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DA5CBFA-11AA-DB4F-8B96-D0170595B898}"/>
                </a:ext>
              </a:extLst>
            </p:cNvPr>
            <p:cNvGrpSpPr/>
            <p:nvPr/>
          </p:nvGrpSpPr>
          <p:grpSpPr>
            <a:xfrm>
              <a:off x="184562" y="19368"/>
              <a:ext cx="8349836" cy="4941127"/>
              <a:chOff x="4693971" y="1312493"/>
              <a:chExt cx="4237392" cy="3373386"/>
            </a:xfrm>
          </p:grpSpPr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B87C6071-61DA-E546-AA1C-393A0A6D5F6C}"/>
                  </a:ext>
                </a:extLst>
              </p:cNvPr>
              <p:cNvSpPr/>
              <p:nvPr/>
            </p:nvSpPr>
            <p:spPr>
              <a:xfrm>
                <a:off x="5829817" y="1312493"/>
                <a:ext cx="1825723" cy="985218"/>
              </a:xfrm>
              <a:prstGeom prst="round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x-none" sz="1600" b="1" dirty="0">
                  <a:solidFill>
                    <a:srgbClr val="FF0000"/>
                  </a:solidFill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" name="Straight Arrow Connector 4">
                <a:extLst>
                  <a:ext uri="{FF2B5EF4-FFF2-40B4-BE49-F238E27FC236}">
                    <a16:creationId xmlns:a16="http://schemas.microsoft.com/office/drawing/2014/main" id="{D4540CC1-3EFF-2543-B706-6BCEA436302E}"/>
                  </a:ext>
                </a:extLst>
              </p:cNvPr>
              <p:cNvCxnSpPr>
                <a:cxnSpLocks/>
                <a:stCxn id="11" idx="2"/>
                <a:endCxn id="12" idx="0"/>
              </p:cNvCxnSpPr>
              <p:nvPr/>
            </p:nvCxnSpPr>
            <p:spPr>
              <a:xfrm flipH="1">
                <a:off x="5832889" y="2297711"/>
                <a:ext cx="909790" cy="454871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DE84E7EC-13C4-F64E-AC51-88E4BF427D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42679" y="2294434"/>
                <a:ext cx="1101121" cy="454871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Arrow Connector 6">
                <a:extLst>
                  <a:ext uri="{FF2B5EF4-FFF2-40B4-BE49-F238E27FC236}">
                    <a16:creationId xmlns:a16="http://schemas.microsoft.com/office/drawing/2014/main" id="{8F015996-799C-B24F-B3AD-F5F2F787AD8E}"/>
                  </a:ext>
                </a:extLst>
              </p:cNvPr>
              <p:cNvCxnSpPr>
                <a:cxnSpLocks/>
                <a:stCxn id="12" idx="2"/>
                <a:endCxn id="14" idx="0"/>
              </p:cNvCxnSpPr>
              <p:nvPr/>
            </p:nvCxnSpPr>
            <p:spPr>
              <a:xfrm flipH="1">
                <a:off x="5272704" y="3514582"/>
                <a:ext cx="560185" cy="534237"/>
              </a:xfrm>
              <a:prstGeom prst="straightConnector1">
                <a:avLst/>
              </a:prstGeom>
              <a:ln w="38100">
                <a:solidFill>
                  <a:srgbClr val="00206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>
                <a:extLst>
                  <a:ext uri="{FF2B5EF4-FFF2-40B4-BE49-F238E27FC236}">
                    <a16:creationId xmlns:a16="http://schemas.microsoft.com/office/drawing/2014/main" id="{13CEC910-C913-1F4B-BB64-117F33ED1B8C}"/>
                  </a:ext>
                </a:extLst>
              </p:cNvPr>
              <p:cNvCxnSpPr>
                <a:cxnSpLocks/>
                <a:stCxn id="12" idx="2"/>
                <a:endCxn id="15" idx="0"/>
              </p:cNvCxnSpPr>
              <p:nvPr/>
            </p:nvCxnSpPr>
            <p:spPr>
              <a:xfrm>
                <a:off x="5832889" y="3514582"/>
                <a:ext cx="975852" cy="534237"/>
              </a:xfrm>
              <a:prstGeom prst="straightConnector1">
                <a:avLst/>
              </a:prstGeom>
              <a:ln w="38100">
                <a:solidFill>
                  <a:srgbClr val="00206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Arrow Connector 8">
                <a:extLst>
                  <a:ext uri="{FF2B5EF4-FFF2-40B4-BE49-F238E27FC236}">
                    <a16:creationId xmlns:a16="http://schemas.microsoft.com/office/drawing/2014/main" id="{55A4CB48-1878-DB47-A90C-58B6E2D73567}"/>
                  </a:ext>
                </a:extLst>
              </p:cNvPr>
              <p:cNvCxnSpPr>
                <a:cxnSpLocks/>
                <a:stCxn id="13" idx="2"/>
                <a:endCxn id="16" idx="0"/>
              </p:cNvCxnSpPr>
              <p:nvPr/>
            </p:nvCxnSpPr>
            <p:spPr>
              <a:xfrm>
                <a:off x="7843800" y="3514582"/>
                <a:ext cx="530655" cy="534237"/>
              </a:xfrm>
              <a:prstGeom prst="straightConnector1">
                <a:avLst/>
              </a:prstGeom>
              <a:ln w="38100">
                <a:solidFill>
                  <a:srgbClr val="00206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D6F74344-FC87-574F-98F8-A670F29FB094}"/>
                  </a:ext>
                </a:extLst>
              </p:cNvPr>
              <p:cNvCxnSpPr>
                <a:cxnSpLocks/>
                <a:stCxn id="13" idx="2"/>
                <a:endCxn id="15" idx="0"/>
              </p:cNvCxnSpPr>
              <p:nvPr/>
            </p:nvCxnSpPr>
            <p:spPr>
              <a:xfrm flipH="1">
                <a:off x="6808741" y="3514582"/>
                <a:ext cx="1035059" cy="534237"/>
              </a:xfrm>
              <a:prstGeom prst="straightConnector1">
                <a:avLst/>
              </a:prstGeom>
              <a:ln w="38100">
                <a:solidFill>
                  <a:srgbClr val="00206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46A0BA7C-5478-BE49-BBC4-347EE3727FE6}"/>
                  </a:ext>
                </a:extLst>
              </p:cNvPr>
              <p:cNvSpPr/>
              <p:nvPr/>
            </p:nvSpPr>
            <p:spPr>
              <a:xfrm>
                <a:off x="5285872" y="2752582"/>
                <a:ext cx="1094033" cy="762000"/>
              </a:xfrm>
              <a:prstGeom prst="roundRect">
                <a:avLst/>
              </a:prstGeom>
              <a:solidFill>
                <a:srgbClr val="EFEDD5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x-none" sz="1600" b="1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LẠC </a:t>
                </a:r>
                <a:r>
                  <a:rPr lang="en-US" sz="1600" b="1" dirty="0" smtClean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TƯỚNG</a:t>
                </a:r>
                <a:endParaRPr lang="x-none" sz="1600" b="1" dirty="0">
                  <a:solidFill>
                    <a:srgbClr val="FF0000"/>
                  </a:solidFill>
                  <a:cs typeface="Times New Roman" panose="02020603050405020304" pitchFamily="18" charset="0"/>
                </a:endParaRPr>
              </a:p>
              <a:p>
                <a:pPr algn="ctr"/>
                <a:r>
                  <a:rPr lang="x-none" sz="1600" b="1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(Bộ)</a:t>
                </a:r>
              </a:p>
            </p:txBody>
          </p:sp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75206F6C-AA83-8B4A-865A-F55838484BB3}"/>
                  </a:ext>
                </a:extLst>
              </p:cNvPr>
              <p:cNvSpPr/>
              <p:nvPr/>
            </p:nvSpPr>
            <p:spPr>
              <a:xfrm>
                <a:off x="7313144" y="2752582"/>
                <a:ext cx="1061311" cy="762000"/>
              </a:xfrm>
              <a:prstGeom prst="roundRect">
                <a:avLst/>
              </a:prstGeom>
              <a:solidFill>
                <a:srgbClr val="EFEDD5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x-none" sz="1600" b="1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LẠC TƯỚNG</a:t>
                </a:r>
              </a:p>
              <a:p>
                <a:pPr algn="ctr"/>
                <a:r>
                  <a:rPr lang="x-none" sz="1600" b="1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( Bộ)</a:t>
                </a:r>
              </a:p>
            </p:txBody>
          </p:sp>
          <p:sp>
            <p:nvSpPr>
              <p:cNvPr id="14" name="Rounded Rectangle 13">
                <a:extLst>
                  <a:ext uri="{FF2B5EF4-FFF2-40B4-BE49-F238E27FC236}">
                    <a16:creationId xmlns:a16="http://schemas.microsoft.com/office/drawing/2014/main" id="{BF65F20A-9D42-DA48-ADD1-A62E64A94939}"/>
                  </a:ext>
                </a:extLst>
              </p:cNvPr>
              <p:cNvSpPr/>
              <p:nvPr/>
            </p:nvSpPr>
            <p:spPr>
              <a:xfrm>
                <a:off x="4693971" y="4048819"/>
                <a:ext cx="1157465" cy="637060"/>
              </a:xfrm>
              <a:prstGeom prst="round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x-none" sz="1600" b="1" dirty="0">
                    <a:solidFill>
                      <a:srgbClr val="FFFEFD"/>
                    </a:solidFill>
                    <a:cs typeface="Times New Roman" panose="02020603050405020304" pitchFamily="18" charset="0"/>
                  </a:rPr>
                  <a:t>BỒ CHÍNH</a:t>
                </a:r>
              </a:p>
              <a:p>
                <a:pPr algn="ctr"/>
                <a:r>
                  <a:rPr lang="x-none" sz="1600" b="1" dirty="0">
                    <a:solidFill>
                      <a:srgbClr val="FFFEFD"/>
                    </a:solidFill>
                    <a:cs typeface="Times New Roman" panose="02020603050405020304" pitchFamily="18" charset="0"/>
                  </a:rPr>
                  <a:t>(Chiềng, Chạ)</a:t>
                </a:r>
              </a:p>
            </p:txBody>
          </p:sp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BEAEBB3D-78A8-624E-AF7A-1679EB487ECC}"/>
                  </a:ext>
                </a:extLst>
              </p:cNvPr>
              <p:cNvSpPr/>
              <p:nvPr/>
            </p:nvSpPr>
            <p:spPr>
              <a:xfrm>
                <a:off x="6226083" y="4048819"/>
                <a:ext cx="1165316" cy="637060"/>
              </a:xfrm>
              <a:prstGeom prst="round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x-none" sz="1600" b="1" dirty="0">
                    <a:solidFill>
                      <a:srgbClr val="FFFEFD"/>
                    </a:solidFill>
                    <a:cs typeface="Times New Roman" panose="02020603050405020304" pitchFamily="18" charset="0"/>
                  </a:rPr>
                  <a:t>BỒ CHÍNH</a:t>
                </a:r>
              </a:p>
              <a:p>
                <a:pPr algn="ctr"/>
                <a:r>
                  <a:rPr lang="x-none" sz="1600" b="1" dirty="0">
                    <a:solidFill>
                      <a:srgbClr val="FFFEFD"/>
                    </a:solidFill>
                    <a:cs typeface="Times New Roman" panose="02020603050405020304" pitchFamily="18" charset="0"/>
                  </a:rPr>
                  <a:t>(Chiềng, Chạ)</a:t>
                </a:r>
              </a:p>
            </p:txBody>
          </p:sp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id="{8F22E74C-417A-AD49-9ED6-43CBE8DA6FE4}"/>
                  </a:ext>
                </a:extLst>
              </p:cNvPr>
              <p:cNvSpPr/>
              <p:nvPr/>
            </p:nvSpPr>
            <p:spPr>
              <a:xfrm>
                <a:off x="7817545" y="4048819"/>
                <a:ext cx="1113818" cy="637060"/>
              </a:xfrm>
              <a:prstGeom prst="round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x-none" sz="1600" b="1" dirty="0">
                    <a:solidFill>
                      <a:srgbClr val="FFFEFD"/>
                    </a:solidFill>
                    <a:cs typeface="Times New Roman" panose="02020603050405020304" pitchFamily="18" charset="0"/>
                  </a:rPr>
                  <a:t>BỒ CHÍNH</a:t>
                </a:r>
              </a:p>
              <a:p>
                <a:pPr algn="ctr"/>
                <a:r>
                  <a:rPr lang="x-none" sz="1600" b="1" dirty="0">
                    <a:solidFill>
                      <a:srgbClr val="FFFEFD"/>
                    </a:solidFill>
                    <a:cs typeface="Times New Roman" panose="02020603050405020304" pitchFamily="18" charset="0"/>
                  </a:rPr>
                  <a:t>(Chiềng, Chạ)</a:t>
                </a:r>
              </a:p>
            </p:txBody>
          </p:sp>
        </p:grp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F64BDC2-84F9-2B46-B12D-3A7010C6B6D7}"/>
                </a:ext>
              </a:extLst>
            </p:cNvPr>
            <p:cNvSpPr/>
            <p:nvPr/>
          </p:nvSpPr>
          <p:spPr>
            <a:xfrm>
              <a:off x="3203610" y="231172"/>
              <a:ext cx="2816761" cy="7022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x-none" sz="1600" b="1" dirty="0">
                  <a:solidFill>
                    <a:srgbClr val="FF0000"/>
                  </a:solidFill>
                  <a:cs typeface="Times New Roman" panose="02020603050405020304" pitchFamily="18" charset="0"/>
                </a:rPr>
                <a:t>VUA HÙNG</a:t>
              </a:r>
            </a:p>
            <a:p>
              <a:pPr lvl="0" algn="ctr"/>
              <a:r>
                <a:rPr lang="x-none" sz="1600" b="1" dirty="0">
                  <a:solidFill>
                    <a:srgbClr val="FF0000"/>
                  </a:solidFill>
                  <a:cs typeface="Times New Roman" panose="02020603050405020304" pitchFamily="18" charset="0"/>
                </a:rPr>
                <a:t>(Lạc Tướng, Lạc Hầu)</a:t>
              </a:r>
            </a:p>
          </p:txBody>
        </p: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17BF1B37-6F00-744F-A2FA-39B67CDD421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33034" t="1727" r="36090" b="7679"/>
          <a:stretch/>
        </p:blipFill>
        <p:spPr>
          <a:xfrm>
            <a:off x="4422733" y="2401219"/>
            <a:ext cx="530267" cy="116113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49288DE-A085-304C-8475-A2B0B974B87A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33600" y="747412"/>
            <a:ext cx="865712" cy="129093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A1C1D775-DA5A-D64E-8E90-8202B04DF8D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l="19898" t="11895" r="23526" b="8748"/>
          <a:stretch/>
        </p:blipFill>
        <p:spPr>
          <a:xfrm>
            <a:off x="2971242" y="361950"/>
            <a:ext cx="1143558" cy="108231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FC176847-C51A-CC40-8C83-8385F19567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5760" t="3255" r="67127" b="9121"/>
          <a:stretch/>
        </p:blipFill>
        <p:spPr>
          <a:xfrm>
            <a:off x="7239000" y="2419351"/>
            <a:ext cx="533401" cy="1143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4BD5462-5B3D-6749-BE82-1655435307B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62781" r="8564" b="10891"/>
          <a:stretch/>
        </p:blipFill>
        <p:spPr>
          <a:xfrm>
            <a:off x="1535784" y="2419350"/>
            <a:ext cx="597816" cy="113312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09D5925C-97C6-7B4B-9577-73E25EBD7554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6220888" y="747412"/>
            <a:ext cx="865712" cy="1290938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116324" y="4629150"/>
            <a:ext cx="3132076" cy="33855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b="1" dirty="0" err="1">
                <a:cs typeface="Times New Roman" pitchFamily="18" charset="0"/>
              </a:rPr>
              <a:t>Sơ</a:t>
            </a:r>
            <a:r>
              <a:rPr lang="en-US" sz="1600" b="1" dirty="0">
                <a:cs typeface="Times New Roman" pitchFamily="18" charset="0"/>
              </a:rPr>
              <a:t> </a:t>
            </a:r>
            <a:r>
              <a:rPr lang="en-US" sz="1600" b="1" dirty="0" err="1">
                <a:cs typeface="Times New Roman" pitchFamily="18" charset="0"/>
              </a:rPr>
              <a:t>đồ</a:t>
            </a:r>
            <a:r>
              <a:rPr lang="en-US" sz="1600" b="1" dirty="0">
                <a:cs typeface="Times New Roman" pitchFamily="18" charset="0"/>
              </a:rPr>
              <a:t> </a:t>
            </a:r>
            <a:r>
              <a:rPr lang="en-US" sz="1600" b="1" dirty="0" err="1">
                <a:cs typeface="Times New Roman" pitchFamily="18" charset="0"/>
              </a:rPr>
              <a:t>tổ</a:t>
            </a:r>
            <a:r>
              <a:rPr lang="en-US" sz="1600" b="1" dirty="0">
                <a:cs typeface="Times New Roman" pitchFamily="18" charset="0"/>
              </a:rPr>
              <a:t> </a:t>
            </a:r>
            <a:r>
              <a:rPr lang="en-US" sz="1600" b="1" dirty="0" err="1">
                <a:cs typeface="Times New Roman" pitchFamily="18" charset="0"/>
              </a:rPr>
              <a:t>chức</a:t>
            </a:r>
            <a:r>
              <a:rPr lang="en-US" sz="1600" b="1" dirty="0">
                <a:cs typeface="Times New Roman" pitchFamily="18" charset="0"/>
              </a:rPr>
              <a:t> </a:t>
            </a:r>
            <a:r>
              <a:rPr lang="en-US" sz="1600" b="1" dirty="0" err="1">
                <a:cs typeface="Times New Roman" pitchFamily="18" charset="0"/>
              </a:rPr>
              <a:t>Nhà</a:t>
            </a:r>
            <a:r>
              <a:rPr lang="en-US" sz="1600" b="1" dirty="0">
                <a:cs typeface="Times New Roman" pitchFamily="18" charset="0"/>
              </a:rPr>
              <a:t> </a:t>
            </a:r>
            <a:r>
              <a:rPr lang="en-US" sz="1600" b="1" dirty="0" err="1">
                <a:cs typeface="Times New Roman" pitchFamily="18" charset="0"/>
              </a:rPr>
              <a:t>nước</a:t>
            </a:r>
            <a:r>
              <a:rPr lang="en-US" sz="1600" b="1" dirty="0">
                <a:cs typeface="Times New Roman" pitchFamily="18" charset="0"/>
              </a:rPr>
              <a:t> </a:t>
            </a:r>
            <a:r>
              <a:rPr lang="en-US" sz="1600" b="1" dirty="0" err="1">
                <a:cs typeface="Times New Roman" pitchFamily="18" charset="0"/>
              </a:rPr>
              <a:t>Văn</a:t>
            </a:r>
            <a:r>
              <a:rPr lang="en-US" sz="1600" b="1" dirty="0">
                <a:cs typeface="Times New Roman" pitchFamily="18" charset="0"/>
              </a:rPr>
              <a:t> </a:t>
            </a:r>
            <a:r>
              <a:rPr lang="en-US" sz="1600" b="1" dirty="0" smtClean="0">
                <a:cs typeface="Times New Roman" pitchFamily="18" charset="0"/>
              </a:rPr>
              <a:t>Lang </a:t>
            </a:r>
            <a:endParaRPr lang="en-US" sz="1600" b="1" dirty="0"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139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5B9C610-D2B4-1E43-BAA3-2876003E13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4412" t="2466" r="4412" b="2208"/>
          <a:stretch/>
        </p:blipFill>
        <p:spPr>
          <a:xfrm>
            <a:off x="1905000" y="42862"/>
            <a:ext cx="5029200" cy="359568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9045AD0-216A-284D-8522-FB6229DE19F4}"/>
              </a:ext>
            </a:extLst>
          </p:cNvPr>
          <p:cNvSpPr/>
          <p:nvPr/>
        </p:nvSpPr>
        <p:spPr>
          <a:xfrm>
            <a:off x="2209800" y="3638550"/>
            <a:ext cx="4714875" cy="250031"/>
          </a:xfrm>
          <a:prstGeom prst="rect">
            <a:avLst/>
          </a:prstGeom>
          <a:solidFill>
            <a:srgbClr val="FF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1400" dirty="0">
                <a:solidFill>
                  <a:srgbClr val="FF0000"/>
                </a:solidFill>
                <a:cs typeface="Times New Roman" panose="02020603050405020304" pitchFamily="18" charset="0"/>
              </a:rPr>
              <a:t>SƠ ĐỒ BỘ MÁY NHÀ NƯỚC VĂN LANG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4DFA356-DEB6-8849-B66A-0075480D113E}"/>
              </a:ext>
            </a:extLst>
          </p:cNvPr>
          <p:cNvGrpSpPr/>
          <p:nvPr/>
        </p:nvGrpSpPr>
        <p:grpSpPr>
          <a:xfrm>
            <a:off x="457200" y="4248150"/>
            <a:ext cx="8096251" cy="581603"/>
            <a:chOff x="381000" y="-1193117"/>
            <a:chExt cx="7620000" cy="719104"/>
          </a:xfrm>
        </p:grpSpPr>
        <p:sp>
          <p:nvSpPr>
            <p:cNvPr id="9" name="Terminator 8">
              <a:extLst>
                <a:ext uri="{FF2B5EF4-FFF2-40B4-BE49-F238E27FC236}">
                  <a16:creationId xmlns:a16="http://schemas.microsoft.com/office/drawing/2014/main" id="{CD7B5FE4-0198-1A43-95FE-3DBD5947C357}"/>
                </a:ext>
              </a:extLst>
            </p:cNvPr>
            <p:cNvSpPr/>
            <p:nvPr/>
          </p:nvSpPr>
          <p:spPr>
            <a:xfrm>
              <a:off x="936811" y="-1193117"/>
              <a:ext cx="6454587" cy="719104"/>
            </a:xfrm>
            <a:prstGeom prst="flowChartTerminator">
              <a:avLst/>
            </a:prstGeom>
            <a:solidFill>
              <a:srgbClr val="FFFEFD"/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791A488-A5E7-5448-9510-15CE3DBB833E}"/>
                </a:ext>
              </a:extLst>
            </p:cNvPr>
            <p:cNvSpPr/>
            <p:nvPr/>
          </p:nvSpPr>
          <p:spPr>
            <a:xfrm>
              <a:off x="381000" y="-1144373"/>
              <a:ext cx="7620000" cy="670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nl-NL" sz="2000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Em </a:t>
              </a:r>
              <a:r>
                <a:rPr lang="nl-NL" sz="2000" dirty="0" err="1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nhận</a:t>
              </a:r>
              <a:r>
                <a:rPr lang="nl-NL" sz="2000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nl-NL" sz="2000" dirty="0" err="1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xét</a:t>
              </a:r>
              <a:r>
                <a:rPr lang="nl-NL" sz="2000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nl-NL" sz="2000" dirty="0" err="1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gì</a:t>
              </a:r>
              <a:r>
                <a:rPr lang="nl-NL" sz="2000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nl-NL" sz="2000" dirty="0" err="1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về</a:t>
              </a:r>
              <a:r>
                <a:rPr lang="nl-NL" sz="2000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nl-NL" sz="2000" dirty="0" err="1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tổ</a:t>
              </a:r>
              <a:r>
                <a:rPr lang="nl-NL" sz="2000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nl-NL" sz="2000" dirty="0" err="1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chức</a:t>
              </a:r>
              <a:r>
                <a:rPr lang="nl-NL" sz="2000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nl-NL" sz="2000" dirty="0" err="1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bộ</a:t>
              </a:r>
              <a:r>
                <a:rPr lang="nl-NL" sz="2000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nl-NL" sz="2000" dirty="0" err="1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máy</a:t>
              </a:r>
              <a:r>
                <a:rPr lang="nl-NL" sz="2000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nl-NL" sz="2000" dirty="0" err="1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nhà</a:t>
              </a:r>
              <a:r>
                <a:rPr lang="nl-NL" sz="2000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nl-NL" sz="2000" dirty="0" err="1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nước</a:t>
              </a:r>
              <a:r>
                <a:rPr lang="nl-NL" sz="2000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nl-NL" sz="2000" dirty="0" err="1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Văn</a:t>
              </a:r>
              <a:r>
                <a:rPr lang="nl-NL" sz="2000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Lang ? </a:t>
              </a:r>
              <a:endParaRPr lang="x-none" sz="2000" dirty="0">
                <a:solidFill>
                  <a:srgbClr val="C00000"/>
                </a:solidFill>
                <a:cs typeface="Times New Roman" panose="02020603050405020304" pitchFamily="18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7913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346821" y="549861"/>
            <a:ext cx="2588703" cy="52322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2800" b="1" dirty="0" err="1" smtClean="0">
                <a:solidFill>
                  <a:srgbClr val="FF0000"/>
                </a:solidFill>
              </a:rPr>
              <a:t>Giải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ô </a:t>
            </a:r>
            <a:r>
              <a:rPr lang="en-US" sz="2800" b="1" dirty="0" err="1" smtClean="0">
                <a:solidFill>
                  <a:srgbClr val="FF0000"/>
                </a:solidFill>
              </a:rPr>
              <a:t>chữ</a:t>
            </a:r>
            <a:endParaRPr lang="af-ZA" sz="2800" b="1" dirty="0">
              <a:solidFill>
                <a:srgbClr val="FF0000"/>
              </a:solidFill>
            </a:endParaRPr>
          </a:p>
        </p:txBody>
      </p:sp>
      <p:grpSp>
        <p:nvGrpSpPr>
          <p:cNvPr id="7" name="Group 270"/>
          <p:cNvGrpSpPr>
            <a:grpSpLocks/>
          </p:cNvGrpSpPr>
          <p:nvPr/>
        </p:nvGrpSpPr>
        <p:grpSpPr bwMode="auto">
          <a:xfrm>
            <a:off x="685800" y="1428750"/>
            <a:ext cx="7924800" cy="2921794"/>
            <a:chOff x="340" y="818"/>
            <a:chExt cx="5208" cy="2454"/>
          </a:xfrm>
        </p:grpSpPr>
        <p:sp>
          <p:nvSpPr>
            <p:cNvPr id="8" name="Text Box 145"/>
            <p:cNvSpPr txBox="1">
              <a:spLocks noChangeArrowheads="1"/>
            </p:cNvSpPr>
            <p:nvPr/>
          </p:nvSpPr>
          <p:spPr bwMode="auto">
            <a:xfrm>
              <a:off x="340" y="874"/>
              <a:ext cx="512" cy="288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b="1" dirty="0">
                  <a:solidFill>
                    <a:srgbClr val="FFFF00"/>
                  </a:solidFill>
                </a:rPr>
                <a:t>Câu 1</a:t>
              </a:r>
            </a:p>
          </p:txBody>
        </p:sp>
        <p:sp>
          <p:nvSpPr>
            <p:cNvPr id="9" name="Text Box 147"/>
            <p:cNvSpPr txBox="1">
              <a:spLocks noChangeArrowheads="1"/>
            </p:cNvSpPr>
            <p:nvPr/>
          </p:nvSpPr>
          <p:spPr bwMode="auto">
            <a:xfrm>
              <a:off x="340" y="2984"/>
              <a:ext cx="512" cy="288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b="1">
                  <a:solidFill>
                    <a:srgbClr val="FFFF00"/>
                  </a:solidFill>
                </a:rPr>
                <a:t>Câu 7</a:t>
              </a:r>
            </a:p>
          </p:txBody>
        </p:sp>
        <p:sp>
          <p:nvSpPr>
            <p:cNvPr id="11" name="Text Box 148"/>
            <p:cNvSpPr txBox="1">
              <a:spLocks noChangeArrowheads="1"/>
            </p:cNvSpPr>
            <p:nvPr/>
          </p:nvSpPr>
          <p:spPr bwMode="auto">
            <a:xfrm>
              <a:off x="340" y="2630"/>
              <a:ext cx="512" cy="288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b="1" dirty="0" err="1">
                  <a:solidFill>
                    <a:srgbClr val="FFFF00"/>
                  </a:solidFill>
                </a:rPr>
                <a:t>Câu</a:t>
              </a:r>
              <a:r>
                <a:rPr lang="en-US" b="1" dirty="0">
                  <a:solidFill>
                    <a:srgbClr val="FFFF00"/>
                  </a:solidFill>
                </a:rPr>
                <a:t> 6</a:t>
              </a:r>
            </a:p>
          </p:txBody>
        </p:sp>
        <p:sp>
          <p:nvSpPr>
            <p:cNvPr id="12" name="Text Box 149"/>
            <p:cNvSpPr txBox="1">
              <a:spLocks noChangeArrowheads="1"/>
            </p:cNvSpPr>
            <p:nvPr/>
          </p:nvSpPr>
          <p:spPr bwMode="auto">
            <a:xfrm>
              <a:off x="340" y="2280"/>
              <a:ext cx="512" cy="288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b="1" dirty="0" err="1">
                  <a:solidFill>
                    <a:srgbClr val="FFFF00"/>
                  </a:solidFill>
                </a:rPr>
                <a:t>Câu</a:t>
              </a:r>
              <a:r>
                <a:rPr lang="en-US" b="1" dirty="0">
                  <a:solidFill>
                    <a:srgbClr val="FFFF00"/>
                  </a:solidFill>
                </a:rPr>
                <a:t> 5</a:t>
              </a:r>
            </a:p>
          </p:txBody>
        </p:sp>
        <p:sp>
          <p:nvSpPr>
            <p:cNvPr id="13" name="Text Box 150"/>
            <p:cNvSpPr txBox="1">
              <a:spLocks noChangeArrowheads="1"/>
            </p:cNvSpPr>
            <p:nvPr/>
          </p:nvSpPr>
          <p:spPr bwMode="auto">
            <a:xfrm>
              <a:off x="340" y="1933"/>
              <a:ext cx="512" cy="288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b="1" dirty="0" err="1">
                  <a:solidFill>
                    <a:srgbClr val="FFFF00"/>
                  </a:solidFill>
                </a:rPr>
                <a:t>Câu</a:t>
              </a:r>
              <a:r>
                <a:rPr lang="en-US" b="1" dirty="0">
                  <a:solidFill>
                    <a:srgbClr val="FFFF00"/>
                  </a:solidFill>
                </a:rPr>
                <a:t> 4</a:t>
              </a:r>
            </a:p>
          </p:txBody>
        </p:sp>
        <p:sp>
          <p:nvSpPr>
            <p:cNvPr id="14" name="Text Box 151"/>
            <p:cNvSpPr txBox="1">
              <a:spLocks noChangeArrowheads="1"/>
            </p:cNvSpPr>
            <p:nvPr/>
          </p:nvSpPr>
          <p:spPr bwMode="auto">
            <a:xfrm>
              <a:off x="340" y="1570"/>
              <a:ext cx="512" cy="288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b="1" dirty="0" err="1">
                  <a:solidFill>
                    <a:srgbClr val="FFFF00"/>
                  </a:solidFill>
                  <a:latin typeface="Times New Roman" pitchFamily="18" charset="0"/>
                </a:rPr>
                <a:t>Câu</a:t>
              </a:r>
              <a:r>
                <a:rPr lang="en-US" b="1" dirty="0">
                  <a:solidFill>
                    <a:srgbClr val="FFFF00"/>
                  </a:solidFill>
                  <a:latin typeface="Times New Roman" pitchFamily="18" charset="0"/>
                </a:rPr>
                <a:t> 3</a:t>
              </a:r>
            </a:p>
          </p:txBody>
        </p:sp>
        <p:sp>
          <p:nvSpPr>
            <p:cNvPr id="15" name="Text Box 152"/>
            <p:cNvSpPr txBox="1">
              <a:spLocks noChangeArrowheads="1"/>
            </p:cNvSpPr>
            <p:nvPr/>
          </p:nvSpPr>
          <p:spPr bwMode="auto">
            <a:xfrm>
              <a:off x="340" y="1223"/>
              <a:ext cx="512" cy="288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b="1" dirty="0" err="1">
                  <a:solidFill>
                    <a:srgbClr val="FFFF00"/>
                  </a:solidFill>
                  <a:latin typeface="Times New Roman" pitchFamily="18" charset="0"/>
                </a:rPr>
                <a:t>Câu</a:t>
              </a:r>
              <a:r>
                <a:rPr lang="en-US" b="1" dirty="0">
                  <a:solidFill>
                    <a:srgbClr val="FFFF00"/>
                  </a:solidFill>
                  <a:latin typeface="Times New Roman" pitchFamily="18" charset="0"/>
                </a:rPr>
                <a:t> 2</a:t>
              </a:r>
            </a:p>
          </p:txBody>
        </p:sp>
        <p:sp>
          <p:nvSpPr>
            <p:cNvPr id="16" name="Text Box 169"/>
            <p:cNvSpPr txBox="1">
              <a:spLocks noChangeArrowheads="1"/>
            </p:cNvSpPr>
            <p:nvPr/>
          </p:nvSpPr>
          <p:spPr bwMode="auto">
            <a:xfrm>
              <a:off x="2051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7" name="Text Box 170"/>
            <p:cNvSpPr txBox="1">
              <a:spLocks noChangeArrowheads="1"/>
            </p:cNvSpPr>
            <p:nvPr/>
          </p:nvSpPr>
          <p:spPr bwMode="auto">
            <a:xfrm>
              <a:off x="3806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8" name="Text Box 171"/>
            <p:cNvSpPr txBox="1">
              <a:spLocks noChangeArrowheads="1"/>
            </p:cNvSpPr>
            <p:nvPr/>
          </p:nvSpPr>
          <p:spPr bwMode="auto">
            <a:xfrm>
              <a:off x="4158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" name="Text Box 172"/>
            <p:cNvSpPr txBox="1">
              <a:spLocks noChangeArrowheads="1"/>
            </p:cNvSpPr>
            <p:nvPr/>
          </p:nvSpPr>
          <p:spPr bwMode="auto">
            <a:xfrm>
              <a:off x="3457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20" name="Text Box 173"/>
            <p:cNvSpPr txBox="1">
              <a:spLocks noChangeArrowheads="1"/>
            </p:cNvSpPr>
            <p:nvPr/>
          </p:nvSpPr>
          <p:spPr bwMode="auto">
            <a:xfrm>
              <a:off x="3104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21" name="Text Box 174"/>
            <p:cNvSpPr txBox="1">
              <a:spLocks noChangeArrowheads="1"/>
            </p:cNvSpPr>
            <p:nvPr/>
          </p:nvSpPr>
          <p:spPr bwMode="auto">
            <a:xfrm>
              <a:off x="2403" y="818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22" name="Text Box 175"/>
            <p:cNvSpPr txBox="1">
              <a:spLocks noChangeArrowheads="1"/>
            </p:cNvSpPr>
            <p:nvPr/>
          </p:nvSpPr>
          <p:spPr bwMode="auto">
            <a:xfrm>
              <a:off x="2752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23" name="Text Box 176"/>
            <p:cNvSpPr txBox="1">
              <a:spLocks noChangeArrowheads="1"/>
            </p:cNvSpPr>
            <p:nvPr/>
          </p:nvSpPr>
          <p:spPr bwMode="auto">
            <a:xfrm>
              <a:off x="2749" y="1162"/>
              <a:ext cx="345" cy="351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?</a:t>
              </a:r>
            </a:p>
          </p:txBody>
        </p:sp>
        <p:sp>
          <p:nvSpPr>
            <p:cNvPr id="24" name="Text Box 177"/>
            <p:cNvSpPr txBox="1">
              <a:spLocks noChangeArrowheads="1"/>
            </p:cNvSpPr>
            <p:nvPr/>
          </p:nvSpPr>
          <p:spPr bwMode="auto">
            <a:xfrm>
              <a:off x="2402" y="116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 Box 178"/>
            <p:cNvSpPr txBox="1">
              <a:spLocks noChangeArrowheads="1"/>
            </p:cNvSpPr>
            <p:nvPr/>
          </p:nvSpPr>
          <p:spPr bwMode="auto">
            <a:xfrm>
              <a:off x="1354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26" name="Text Box 179"/>
            <p:cNvSpPr txBox="1">
              <a:spLocks noChangeArrowheads="1"/>
            </p:cNvSpPr>
            <p:nvPr/>
          </p:nvSpPr>
          <p:spPr bwMode="auto">
            <a:xfrm>
              <a:off x="1701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27" name="Text Box 180"/>
            <p:cNvSpPr txBox="1">
              <a:spLocks noChangeArrowheads="1"/>
            </p:cNvSpPr>
            <p:nvPr/>
          </p:nvSpPr>
          <p:spPr bwMode="auto">
            <a:xfrm>
              <a:off x="3099" y="117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Text Box 181"/>
            <p:cNvSpPr txBox="1">
              <a:spLocks noChangeArrowheads="1"/>
            </p:cNvSpPr>
            <p:nvPr/>
          </p:nvSpPr>
          <p:spPr bwMode="auto">
            <a:xfrm>
              <a:off x="3454" y="116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 Box 182"/>
            <p:cNvSpPr txBox="1">
              <a:spLocks noChangeArrowheads="1"/>
            </p:cNvSpPr>
            <p:nvPr/>
          </p:nvSpPr>
          <p:spPr bwMode="auto">
            <a:xfrm>
              <a:off x="2403" y="151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Text Box 183"/>
            <p:cNvSpPr txBox="1">
              <a:spLocks noChangeArrowheads="1"/>
            </p:cNvSpPr>
            <p:nvPr/>
          </p:nvSpPr>
          <p:spPr bwMode="auto">
            <a:xfrm>
              <a:off x="2758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?</a:t>
              </a:r>
            </a:p>
          </p:txBody>
        </p:sp>
        <p:sp>
          <p:nvSpPr>
            <p:cNvPr id="31" name="Text Box 184"/>
            <p:cNvSpPr txBox="1">
              <a:spLocks noChangeArrowheads="1"/>
            </p:cNvSpPr>
            <p:nvPr/>
          </p:nvSpPr>
          <p:spPr bwMode="auto">
            <a:xfrm>
              <a:off x="2059" y="151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Text Box 185"/>
            <p:cNvSpPr txBox="1">
              <a:spLocks noChangeArrowheads="1"/>
            </p:cNvSpPr>
            <p:nvPr/>
          </p:nvSpPr>
          <p:spPr bwMode="auto">
            <a:xfrm>
              <a:off x="3099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Text Box 186"/>
            <p:cNvSpPr txBox="1">
              <a:spLocks noChangeArrowheads="1"/>
            </p:cNvSpPr>
            <p:nvPr/>
          </p:nvSpPr>
          <p:spPr bwMode="auto">
            <a:xfrm>
              <a:off x="3449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Text Box 187"/>
            <p:cNvSpPr txBox="1">
              <a:spLocks noChangeArrowheads="1"/>
            </p:cNvSpPr>
            <p:nvPr/>
          </p:nvSpPr>
          <p:spPr bwMode="auto">
            <a:xfrm>
              <a:off x="3803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Text Box 188"/>
            <p:cNvSpPr txBox="1">
              <a:spLocks noChangeArrowheads="1"/>
            </p:cNvSpPr>
            <p:nvPr/>
          </p:nvSpPr>
          <p:spPr bwMode="auto">
            <a:xfrm>
              <a:off x="4150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Text Box 189"/>
            <p:cNvSpPr txBox="1">
              <a:spLocks noChangeArrowheads="1"/>
            </p:cNvSpPr>
            <p:nvPr/>
          </p:nvSpPr>
          <p:spPr bwMode="auto">
            <a:xfrm>
              <a:off x="3101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Text Box 190"/>
            <p:cNvSpPr txBox="1">
              <a:spLocks noChangeArrowheads="1"/>
            </p:cNvSpPr>
            <p:nvPr/>
          </p:nvSpPr>
          <p:spPr bwMode="auto">
            <a:xfrm>
              <a:off x="2754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?</a:t>
              </a:r>
            </a:p>
          </p:txBody>
        </p:sp>
        <p:sp>
          <p:nvSpPr>
            <p:cNvPr id="38" name="Text Box 191"/>
            <p:cNvSpPr txBox="1">
              <a:spLocks noChangeArrowheads="1"/>
            </p:cNvSpPr>
            <p:nvPr/>
          </p:nvSpPr>
          <p:spPr bwMode="auto">
            <a:xfrm>
              <a:off x="3448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Text Box 192"/>
            <p:cNvSpPr txBox="1">
              <a:spLocks noChangeArrowheads="1"/>
            </p:cNvSpPr>
            <p:nvPr/>
          </p:nvSpPr>
          <p:spPr bwMode="auto">
            <a:xfrm>
              <a:off x="3795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Text Box 193"/>
            <p:cNvSpPr txBox="1">
              <a:spLocks noChangeArrowheads="1"/>
            </p:cNvSpPr>
            <p:nvPr/>
          </p:nvSpPr>
          <p:spPr bwMode="auto">
            <a:xfrm>
              <a:off x="4145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Text Box 194"/>
            <p:cNvSpPr txBox="1">
              <a:spLocks noChangeArrowheads="1"/>
            </p:cNvSpPr>
            <p:nvPr/>
          </p:nvSpPr>
          <p:spPr bwMode="auto">
            <a:xfrm>
              <a:off x="4499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Text Box 195"/>
            <p:cNvSpPr txBox="1">
              <a:spLocks noChangeArrowheads="1"/>
            </p:cNvSpPr>
            <p:nvPr/>
          </p:nvSpPr>
          <p:spPr bwMode="auto">
            <a:xfrm>
              <a:off x="4849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Text Box 196"/>
            <p:cNvSpPr txBox="1">
              <a:spLocks noChangeArrowheads="1"/>
            </p:cNvSpPr>
            <p:nvPr/>
          </p:nvSpPr>
          <p:spPr bwMode="auto">
            <a:xfrm>
              <a:off x="5203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44" name="Text Box 197"/>
            <p:cNvSpPr txBox="1">
              <a:spLocks noChangeArrowheads="1"/>
            </p:cNvSpPr>
            <p:nvPr/>
          </p:nvSpPr>
          <p:spPr bwMode="auto">
            <a:xfrm>
              <a:off x="2756" y="221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45" name="Text Box 198"/>
            <p:cNvSpPr txBox="1">
              <a:spLocks noChangeArrowheads="1"/>
            </p:cNvSpPr>
            <p:nvPr/>
          </p:nvSpPr>
          <p:spPr bwMode="auto">
            <a:xfrm>
              <a:off x="2754" y="256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46" name="Text Box 199"/>
            <p:cNvSpPr txBox="1">
              <a:spLocks noChangeArrowheads="1"/>
            </p:cNvSpPr>
            <p:nvPr/>
          </p:nvSpPr>
          <p:spPr bwMode="auto">
            <a:xfrm>
              <a:off x="2752" y="291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47" name="Text Box 200"/>
            <p:cNvSpPr txBox="1">
              <a:spLocks noChangeArrowheads="1"/>
            </p:cNvSpPr>
            <p:nvPr/>
          </p:nvSpPr>
          <p:spPr bwMode="auto">
            <a:xfrm>
              <a:off x="2408" y="22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48" name="Text Box 201"/>
            <p:cNvSpPr txBox="1">
              <a:spLocks noChangeArrowheads="1"/>
            </p:cNvSpPr>
            <p:nvPr/>
          </p:nvSpPr>
          <p:spPr bwMode="auto">
            <a:xfrm>
              <a:off x="2061" y="22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49" name="Text Box 202"/>
            <p:cNvSpPr txBox="1">
              <a:spLocks noChangeArrowheads="1"/>
            </p:cNvSpPr>
            <p:nvPr/>
          </p:nvSpPr>
          <p:spPr bwMode="auto">
            <a:xfrm>
              <a:off x="2408" y="256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50" name="Text Box 203"/>
            <p:cNvSpPr txBox="1">
              <a:spLocks noChangeArrowheads="1"/>
            </p:cNvSpPr>
            <p:nvPr/>
          </p:nvSpPr>
          <p:spPr bwMode="auto">
            <a:xfrm>
              <a:off x="2061" y="2568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51" name="Text Box 204"/>
            <p:cNvSpPr txBox="1">
              <a:spLocks noChangeArrowheads="1"/>
            </p:cNvSpPr>
            <p:nvPr/>
          </p:nvSpPr>
          <p:spPr bwMode="auto">
            <a:xfrm>
              <a:off x="2408" y="291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52" name="Text Box 205"/>
            <p:cNvSpPr txBox="1">
              <a:spLocks noChangeArrowheads="1"/>
            </p:cNvSpPr>
            <p:nvPr/>
          </p:nvSpPr>
          <p:spPr bwMode="auto">
            <a:xfrm>
              <a:off x="2061" y="291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53" name="Text Box 206"/>
            <p:cNvSpPr txBox="1">
              <a:spLocks noChangeArrowheads="1"/>
            </p:cNvSpPr>
            <p:nvPr/>
          </p:nvSpPr>
          <p:spPr bwMode="auto">
            <a:xfrm>
              <a:off x="1714" y="291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54" name="Text Box 207"/>
            <p:cNvSpPr txBox="1">
              <a:spLocks noChangeArrowheads="1"/>
            </p:cNvSpPr>
            <p:nvPr/>
          </p:nvSpPr>
          <p:spPr bwMode="auto">
            <a:xfrm>
              <a:off x="1364" y="291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55" name="Text Box 208"/>
            <p:cNvSpPr txBox="1">
              <a:spLocks noChangeArrowheads="1"/>
            </p:cNvSpPr>
            <p:nvPr/>
          </p:nvSpPr>
          <p:spPr bwMode="auto">
            <a:xfrm>
              <a:off x="1015" y="291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56" name="Text Box 209"/>
            <p:cNvSpPr txBox="1">
              <a:spLocks noChangeArrowheads="1"/>
            </p:cNvSpPr>
            <p:nvPr/>
          </p:nvSpPr>
          <p:spPr bwMode="auto">
            <a:xfrm>
              <a:off x="3101" y="221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57" name="Text Box 210"/>
            <p:cNvSpPr txBox="1">
              <a:spLocks noChangeArrowheads="1"/>
            </p:cNvSpPr>
            <p:nvPr/>
          </p:nvSpPr>
          <p:spPr bwMode="auto">
            <a:xfrm>
              <a:off x="3448" y="22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58" name="Text Box 211"/>
            <p:cNvSpPr txBox="1">
              <a:spLocks noChangeArrowheads="1"/>
            </p:cNvSpPr>
            <p:nvPr/>
          </p:nvSpPr>
          <p:spPr bwMode="auto">
            <a:xfrm>
              <a:off x="3795" y="22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59" name="Text Box 212"/>
            <p:cNvSpPr txBox="1">
              <a:spLocks noChangeArrowheads="1"/>
            </p:cNvSpPr>
            <p:nvPr/>
          </p:nvSpPr>
          <p:spPr bwMode="auto">
            <a:xfrm>
              <a:off x="4145" y="221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60" name="Text Box 213"/>
            <p:cNvSpPr txBox="1">
              <a:spLocks noChangeArrowheads="1"/>
            </p:cNvSpPr>
            <p:nvPr/>
          </p:nvSpPr>
          <p:spPr bwMode="auto">
            <a:xfrm>
              <a:off x="4491" y="221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61" name="Text Box 214"/>
            <p:cNvSpPr txBox="1">
              <a:spLocks noChangeArrowheads="1"/>
            </p:cNvSpPr>
            <p:nvPr/>
          </p:nvSpPr>
          <p:spPr bwMode="auto">
            <a:xfrm>
              <a:off x="3101" y="256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62" name="Text Box 215"/>
            <p:cNvSpPr txBox="1">
              <a:spLocks noChangeArrowheads="1"/>
            </p:cNvSpPr>
            <p:nvPr/>
          </p:nvSpPr>
          <p:spPr bwMode="auto">
            <a:xfrm>
              <a:off x="3448" y="2568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63" name="Text Box 216"/>
            <p:cNvSpPr txBox="1">
              <a:spLocks noChangeArrowheads="1"/>
            </p:cNvSpPr>
            <p:nvPr/>
          </p:nvSpPr>
          <p:spPr bwMode="auto">
            <a:xfrm>
              <a:off x="3790" y="256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64" name="Text Box 217"/>
            <p:cNvSpPr txBox="1">
              <a:spLocks noChangeArrowheads="1"/>
            </p:cNvSpPr>
            <p:nvPr/>
          </p:nvSpPr>
          <p:spPr bwMode="auto">
            <a:xfrm>
              <a:off x="4134" y="2568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65" name="Text Box 218"/>
            <p:cNvSpPr txBox="1">
              <a:spLocks noChangeArrowheads="1"/>
            </p:cNvSpPr>
            <p:nvPr/>
          </p:nvSpPr>
          <p:spPr bwMode="auto">
            <a:xfrm>
              <a:off x="3101" y="290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66" name="Text Box 219"/>
            <p:cNvSpPr txBox="1">
              <a:spLocks noChangeArrowheads="1"/>
            </p:cNvSpPr>
            <p:nvPr/>
          </p:nvSpPr>
          <p:spPr bwMode="auto">
            <a:xfrm>
              <a:off x="3448" y="291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67" name="Text Box 220"/>
            <p:cNvSpPr txBox="1">
              <a:spLocks noChangeArrowheads="1"/>
            </p:cNvSpPr>
            <p:nvPr/>
          </p:nvSpPr>
          <p:spPr bwMode="auto">
            <a:xfrm>
              <a:off x="3790" y="290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68" name="Text Box 221"/>
            <p:cNvSpPr txBox="1">
              <a:spLocks noChangeArrowheads="1"/>
            </p:cNvSpPr>
            <p:nvPr/>
          </p:nvSpPr>
          <p:spPr bwMode="auto">
            <a:xfrm>
              <a:off x="4134" y="291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60684217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0A9640-71BD-1848-983E-F4D20DD1DE5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4400" y="209550"/>
            <a:ext cx="7239000" cy="472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3768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1"/>
          <p:cNvSpPr>
            <a:spLocks noChangeArrowheads="1"/>
          </p:cNvSpPr>
          <p:nvPr/>
        </p:nvSpPr>
        <p:spPr bwMode="auto">
          <a:xfrm>
            <a:off x="533400" y="580824"/>
            <a:ext cx="8077200" cy="384720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  <a:tab pos="457200" algn="l"/>
              </a:tabLst>
            </a:pP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sng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Tổ</a:t>
            </a:r>
            <a:r>
              <a:rPr kumimoji="0" lang="en-US" sz="24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sng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chức</a:t>
            </a:r>
            <a:r>
              <a:rPr kumimoji="0" lang="en-US" sz="24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sng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bộ</a:t>
            </a:r>
            <a:r>
              <a:rPr kumimoji="0" lang="en-US" sz="24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sng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máy</a:t>
            </a:r>
            <a:r>
              <a:rPr kumimoji="0" lang="en-US" sz="24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sng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nhà</a:t>
            </a:r>
            <a:r>
              <a:rPr kumimoji="0" lang="en-US" sz="24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sng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nước</a:t>
            </a:r>
            <a:r>
              <a:rPr kumimoji="0" lang="en-US" sz="24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sng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Văn</a:t>
            </a:r>
            <a:r>
              <a:rPr kumimoji="0" lang="en-US" sz="24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Lang:</a:t>
            </a:r>
            <a:endParaRPr kumimoji="0" lang="en-US" sz="2400" b="0" i="0" u="sng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  <a:tab pos="457200" algn="l"/>
              </a:tabLst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- Chia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làm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3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cấp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: 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  <a:tab pos="457200" algn="l"/>
              </a:tabLst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+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Đứng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đầu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nhà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nước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là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Hùng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Vương</a:t>
            </a:r>
            <a:r>
              <a:rPr lang="en-US" sz="2400" b="1" dirty="0">
                <a:solidFill>
                  <a:srgbClr val="FFFF00"/>
                </a:solidFill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giúp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việc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có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Lạc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hầu</a:t>
            </a:r>
            <a:r>
              <a:rPr lang="en-US" sz="2400" b="1" dirty="0" smtClean="0">
                <a:solidFill>
                  <a:srgbClr val="FFFF00"/>
                </a:solidFill>
                <a:ea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FFFF00"/>
                </a:solidFill>
                <a:ea typeface="Times New Roman" pitchFamily="18" charset="0"/>
                <a:cs typeface="Times New Roman" pitchFamily="18" charset="0"/>
              </a:rPr>
              <a:t>Lạc</a:t>
            </a:r>
            <a:r>
              <a:rPr lang="en-US" sz="2400" b="1" dirty="0" smtClean="0">
                <a:solidFill>
                  <a:srgbClr val="FFFF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ea typeface="Times New Roman" pitchFamily="18" charset="0"/>
                <a:cs typeface="Times New Roman" pitchFamily="18" charset="0"/>
              </a:rPr>
              <a:t>tướng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  <a:tab pos="457200" algn="l"/>
              </a:tabLst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+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Lạc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tướng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đứng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đầu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các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bộ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  <a:tab pos="457200" algn="l"/>
              </a:tabLst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+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Bồ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chính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đứng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đầu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chiềng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chạ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  <a:tab pos="457200" algn="l"/>
              </a:tabLst>
            </a:pPr>
            <a:r>
              <a:rPr lang="en-US" sz="2400" b="1" dirty="0" smtClean="0">
                <a:solidFill>
                  <a:srgbClr val="FFFF0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=&gt;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Nhận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xét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:  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+mj-lt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  <a:tab pos="457200" algn="l"/>
              </a:tabLst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Là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nhà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nước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sơ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khai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đơn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giản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chưa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có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quân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đội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và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chưa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có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luật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pháp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sz="2400" b="1" dirty="0">
                <a:solidFill>
                  <a:srgbClr val="FFFF00"/>
                </a:solidFill>
                <a:latin typeface="+mj-lt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Nhưng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đã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là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một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tổ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chức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chính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quyền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cai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quản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đất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nước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. 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+mj-lt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732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67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67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67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67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67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67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67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67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67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67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0" name="Google Shape;1480;p48"/>
          <p:cNvGrpSpPr/>
          <p:nvPr/>
        </p:nvGrpSpPr>
        <p:grpSpPr>
          <a:xfrm>
            <a:off x="10210800" y="-1533113"/>
            <a:ext cx="3048000" cy="3066384"/>
            <a:chOff x="4529725" y="1974475"/>
            <a:chExt cx="455425" cy="596825"/>
          </a:xfrm>
        </p:grpSpPr>
        <p:sp>
          <p:nvSpPr>
            <p:cNvPr id="1481" name="Google Shape;1481;p48"/>
            <p:cNvSpPr/>
            <p:nvPr/>
          </p:nvSpPr>
          <p:spPr>
            <a:xfrm>
              <a:off x="4547275" y="2052175"/>
              <a:ext cx="400075" cy="519125"/>
            </a:xfrm>
            <a:custGeom>
              <a:avLst/>
              <a:gdLst/>
              <a:ahLst/>
              <a:cxnLst/>
              <a:rect l="l" t="t" r="r" b="b"/>
              <a:pathLst>
                <a:path w="16003" h="20765" extrusionOk="0">
                  <a:moveTo>
                    <a:pt x="4263" y="0"/>
                  </a:moveTo>
                  <a:lnTo>
                    <a:pt x="2727" y="524"/>
                  </a:lnTo>
                  <a:lnTo>
                    <a:pt x="1" y="1453"/>
                  </a:lnTo>
                  <a:lnTo>
                    <a:pt x="751" y="2870"/>
                  </a:lnTo>
                  <a:lnTo>
                    <a:pt x="8145" y="16848"/>
                  </a:lnTo>
                  <a:lnTo>
                    <a:pt x="10216" y="20765"/>
                  </a:lnTo>
                  <a:cubicBezTo>
                    <a:pt x="12931" y="20717"/>
                    <a:pt x="14181" y="19538"/>
                    <a:pt x="14788" y="19086"/>
                  </a:cubicBezTo>
                  <a:cubicBezTo>
                    <a:pt x="14967" y="18967"/>
                    <a:pt x="15050" y="18872"/>
                    <a:pt x="15050" y="18872"/>
                  </a:cubicBezTo>
                  <a:lnTo>
                    <a:pt x="16003" y="17431"/>
                  </a:lnTo>
                  <a:lnTo>
                    <a:pt x="4263" y="0"/>
                  </a:lnTo>
                  <a:close/>
                </a:path>
              </a:pathLst>
            </a:custGeom>
            <a:solidFill>
              <a:srgbClr val="C6AE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2" name="Google Shape;1482;p48"/>
            <p:cNvSpPr/>
            <p:nvPr/>
          </p:nvSpPr>
          <p:spPr>
            <a:xfrm>
              <a:off x="4615450" y="2052175"/>
              <a:ext cx="331900" cy="477150"/>
            </a:xfrm>
            <a:custGeom>
              <a:avLst/>
              <a:gdLst/>
              <a:ahLst/>
              <a:cxnLst/>
              <a:rect l="l" t="t" r="r" b="b"/>
              <a:pathLst>
                <a:path w="13276" h="19086" extrusionOk="0">
                  <a:moveTo>
                    <a:pt x="1536" y="0"/>
                  </a:moveTo>
                  <a:lnTo>
                    <a:pt x="0" y="524"/>
                  </a:lnTo>
                  <a:cubicBezTo>
                    <a:pt x="560" y="1143"/>
                    <a:pt x="977" y="1596"/>
                    <a:pt x="977" y="1596"/>
                  </a:cubicBezTo>
                  <a:lnTo>
                    <a:pt x="12061" y="19086"/>
                  </a:lnTo>
                  <a:cubicBezTo>
                    <a:pt x="12240" y="18967"/>
                    <a:pt x="12323" y="18872"/>
                    <a:pt x="12323" y="18872"/>
                  </a:cubicBezTo>
                  <a:lnTo>
                    <a:pt x="13276" y="17431"/>
                  </a:lnTo>
                  <a:lnTo>
                    <a:pt x="1536" y="0"/>
                  </a:lnTo>
                  <a:close/>
                </a:path>
              </a:pathLst>
            </a:custGeom>
            <a:solidFill>
              <a:srgbClr val="8772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3" name="Google Shape;1483;p48"/>
            <p:cNvSpPr/>
            <p:nvPr/>
          </p:nvSpPr>
          <p:spPr>
            <a:xfrm>
              <a:off x="4652350" y="2000675"/>
              <a:ext cx="332800" cy="541150"/>
            </a:xfrm>
            <a:custGeom>
              <a:avLst/>
              <a:gdLst/>
              <a:ahLst/>
              <a:cxnLst/>
              <a:rect l="l" t="t" r="r" b="b"/>
              <a:pathLst>
                <a:path w="13312" h="21646" extrusionOk="0">
                  <a:moveTo>
                    <a:pt x="1596" y="0"/>
                  </a:moveTo>
                  <a:lnTo>
                    <a:pt x="429" y="2763"/>
                  </a:lnTo>
                  <a:lnTo>
                    <a:pt x="1" y="3787"/>
                  </a:lnTo>
                  <a:lnTo>
                    <a:pt x="1298" y="5811"/>
                  </a:lnTo>
                  <a:lnTo>
                    <a:pt x="2084" y="5382"/>
                  </a:lnTo>
                  <a:lnTo>
                    <a:pt x="2072" y="6882"/>
                  </a:lnTo>
                  <a:lnTo>
                    <a:pt x="6311" y="13847"/>
                  </a:lnTo>
                  <a:lnTo>
                    <a:pt x="7573" y="13859"/>
                  </a:lnTo>
                  <a:lnTo>
                    <a:pt x="6823" y="14502"/>
                  </a:lnTo>
                  <a:lnTo>
                    <a:pt x="8942" y="17824"/>
                  </a:lnTo>
                  <a:lnTo>
                    <a:pt x="9335" y="17372"/>
                  </a:lnTo>
                  <a:lnTo>
                    <a:pt x="9692" y="19193"/>
                  </a:lnTo>
                  <a:lnTo>
                    <a:pt x="11324" y="21646"/>
                  </a:lnTo>
                  <a:lnTo>
                    <a:pt x="11383" y="21646"/>
                  </a:lnTo>
                  <a:cubicBezTo>
                    <a:pt x="11681" y="21634"/>
                    <a:pt x="12967" y="21467"/>
                    <a:pt x="13312" y="19372"/>
                  </a:cubicBezTo>
                  <a:lnTo>
                    <a:pt x="10788" y="15217"/>
                  </a:lnTo>
                  <a:lnTo>
                    <a:pt x="8049" y="10680"/>
                  </a:lnTo>
                  <a:lnTo>
                    <a:pt x="1596" y="0"/>
                  </a:lnTo>
                  <a:close/>
                </a:path>
              </a:pathLst>
            </a:custGeom>
            <a:solidFill>
              <a:srgbClr val="A99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4" name="Google Shape;1484;p48"/>
            <p:cNvSpPr/>
            <p:nvPr/>
          </p:nvSpPr>
          <p:spPr>
            <a:xfrm>
              <a:off x="4922025" y="2380775"/>
              <a:ext cx="63125" cy="161050"/>
            </a:xfrm>
            <a:custGeom>
              <a:avLst/>
              <a:gdLst/>
              <a:ahLst/>
              <a:cxnLst/>
              <a:rect l="l" t="t" r="r" b="b"/>
              <a:pathLst>
                <a:path w="2525" h="6442" extrusionOk="0">
                  <a:moveTo>
                    <a:pt x="1" y="1"/>
                  </a:moveTo>
                  <a:lnTo>
                    <a:pt x="1" y="1"/>
                  </a:lnTo>
                  <a:cubicBezTo>
                    <a:pt x="382" y="917"/>
                    <a:pt x="679" y="1870"/>
                    <a:pt x="822" y="2858"/>
                  </a:cubicBezTo>
                  <a:cubicBezTo>
                    <a:pt x="1001" y="4049"/>
                    <a:pt x="977" y="5299"/>
                    <a:pt x="596" y="6442"/>
                  </a:cubicBezTo>
                  <a:cubicBezTo>
                    <a:pt x="894" y="6430"/>
                    <a:pt x="2180" y="6263"/>
                    <a:pt x="2525" y="415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C6AE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5" name="Google Shape;1485;p48"/>
            <p:cNvSpPr/>
            <p:nvPr/>
          </p:nvSpPr>
          <p:spPr>
            <a:xfrm>
              <a:off x="4663075" y="2000375"/>
              <a:ext cx="190525" cy="267025"/>
            </a:xfrm>
            <a:custGeom>
              <a:avLst/>
              <a:gdLst/>
              <a:ahLst/>
              <a:cxnLst/>
              <a:rect l="l" t="t" r="r" b="b"/>
              <a:pathLst>
                <a:path w="7621" h="10681" extrusionOk="0">
                  <a:moveTo>
                    <a:pt x="1167" y="1"/>
                  </a:moveTo>
                  <a:lnTo>
                    <a:pt x="0" y="2739"/>
                  </a:lnTo>
                  <a:cubicBezTo>
                    <a:pt x="107" y="2798"/>
                    <a:pt x="215" y="2882"/>
                    <a:pt x="298" y="2953"/>
                  </a:cubicBezTo>
                  <a:cubicBezTo>
                    <a:pt x="1370" y="3858"/>
                    <a:pt x="2346" y="4977"/>
                    <a:pt x="3310" y="5989"/>
                  </a:cubicBezTo>
                  <a:cubicBezTo>
                    <a:pt x="4787" y="7525"/>
                    <a:pt x="6227" y="9085"/>
                    <a:pt x="7620" y="10680"/>
                  </a:cubicBezTo>
                  <a:lnTo>
                    <a:pt x="1167" y="1"/>
                  </a:lnTo>
                  <a:close/>
                </a:path>
              </a:pathLst>
            </a:custGeom>
            <a:solidFill>
              <a:srgbClr val="9982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6" name="Google Shape;1486;p48"/>
            <p:cNvSpPr/>
            <p:nvPr/>
          </p:nvSpPr>
          <p:spPr>
            <a:xfrm>
              <a:off x="4529725" y="1974475"/>
              <a:ext cx="179200" cy="137550"/>
            </a:xfrm>
            <a:custGeom>
              <a:avLst/>
              <a:gdLst/>
              <a:ahLst/>
              <a:cxnLst/>
              <a:rect l="l" t="t" r="r" b="b"/>
              <a:pathLst>
                <a:path w="7168" h="5502" extrusionOk="0">
                  <a:moveTo>
                    <a:pt x="4472" y="0"/>
                  </a:moveTo>
                  <a:cubicBezTo>
                    <a:pt x="3768" y="0"/>
                    <a:pt x="2991" y="224"/>
                    <a:pt x="2274" y="679"/>
                  </a:cubicBezTo>
                  <a:cubicBezTo>
                    <a:pt x="691" y="1679"/>
                    <a:pt x="0" y="3418"/>
                    <a:pt x="727" y="4561"/>
                  </a:cubicBezTo>
                  <a:cubicBezTo>
                    <a:pt x="1128" y="5183"/>
                    <a:pt x="1862" y="5502"/>
                    <a:pt x="2702" y="5502"/>
                  </a:cubicBezTo>
                  <a:cubicBezTo>
                    <a:pt x="3406" y="5502"/>
                    <a:pt x="4184" y="5278"/>
                    <a:pt x="4906" y="4823"/>
                  </a:cubicBezTo>
                  <a:cubicBezTo>
                    <a:pt x="6477" y="3823"/>
                    <a:pt x="7168" y="2084"/>
                    <a:pt x="6442" y="941"/>
                  </a:cubicBezTo>
                  <a:cubicBezTo>
                    <a:pt x="6046" y="319"/>
                    <a:pt x="5312" y="0"/>
                    <a:pt x="4472" y="0"/>
                  </a:cubicBezTo>
                  <a:close/>
                </a:path>
              </a:pathLst>
            </a:custGeom>
            <a:solidFill>
              <a:srgbClr val="D9BE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7" name="Google Shape;1487;p48"/>
            <p:cNvSpPr/>
            <p:nvPr/>
          </p:nvSpPr>
          <p:spPr>
            <a:xfrm>
              <a:off x="4542225" y="1984375"/>
              <a:ext cx="153600" cy="117850"/>
            </a:xfrm>
            <a:custGeom>
              <a:avLst/>
              <a:gdLst/>
              <a:ahLst/>
              <a:cxnLst/>
              <a:rect l="l" t="t" r="r" b="b"/>
              <a:pathLst>
                <a:path w="6144" h="4714" extrusionOk="0">
                  <a:moveTo>
                    <a:pt x="3834" y="1"/>
                  </a:moveTo>
                  <a:cubicBezTo>
                    <a:pt x="3234" y="1"/>
                    <a:pt x="2570" y="191"/>
                    <a:pt x="1953" y="581"/>
                  </a:cubicBezTo>
                  <a:cubicBezTo>
                    <a:pt x="596" y="1426"/>
                    <a:pt x="0" y="2915"/>
                    <a:pt x="631" y="3903"/>
                  </a:cubicBezTo>
                  <a:cubicBezTo>
                    <a:pt x="968" y="4440"/>
                    <a:pt x="1593" y="4713"/>
                    <a:pt x="2311" y="4713"/>
                  </a:cubicBezTo>
                  <a:cubicBezTo>
                    <a:pt x="2914" y="4713"/>
                    <a:pt x="3584" y="4520"/>
                    <a:pt x="4203" y="4129"/>
                  </a:cubicBezTo>
                  <a:cubicBezTo>
                    <a:pt x="5549" y="3284"/>
                    <a:pt x="6144" y="1795"/>
                    <a:pt x="5525" y="807"/>
                  </a:cubicBezTo>
                  <a:cubicBezTo>
                    <a:pt x="5181" y="275"/>
                    <a:pt x="4553" y="1"/>
                    <a:pt x="3834" y="1"/>
                  </a:cubicBezTo>
                  <a:close/>
                </a:path>
              </a:pathLst>
            </a:custGeom>
            <a:solidFill>
              <a:srgbClr val="A99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8" name="Google Shape;1488;p48"/>
            <p:cNvSpPr/>
            <p:nvPr/>
          </p:nvSpPr>
          <p:spPr>
            <a:xfrm>
              <a:off x="4553525" y="1992700"/>
              <a:ext cx="131300" cy="101100"/>
            </a:xfrm>
            <a:custGeom>
              <a:avLst/>
              <a:gdLst/>
              <a:ahLst/>
              <a:cxnLst/>
              <a:rect l="l" t="t" r="r" b="b"/>
              <a:pathLst>
                <a:path w="5252" h="4044" extrusionOk="0">
                  <a:moveTo>
                    <a:pt x="3262" y="0"/>
                  </a:moveTo>
                  <a:cubicBezTo>
                    <a:pt x="2750" y="0"/>
                    <a:pt x="2186" y="164"/>
                    <a:pt x="1668" y="498"/>
                  </a:cubicBezTo>
                  <a:cubicBezTo>
                    <a:pt x="501" y="1236"/>
                    <a:pt x="1" y="2510"/>
                    <a:pt x="537" y="3344"/>
                  </a:cubicBezTo>
                  <a:cubicBezTo>
                    <a:pt x="815" y="3809"/>
                    <a:pt x="1346" y="4043"/>
                    <a:pt x="1960" y="4043"/>
                  </a:cubicBezTo>
                  <a:cubicBezTo>
                    <a:pt x="2476" y="4043"/>
                    <a:pt x="3052" y="3878"/>
                    <a:pt x="3585" y="3546"/>
                  </a:cubicBezTo>
                  <a:cubicBezTo>
                    <a:pt x="4740" y="2808"/>
                    <a:pt x="5251" y="1534"/>
                    <a:pt x="4716" y="700"/>
                  </a:cubicBezTo>
                  <a:cubicBezTo>
                    <a:pt x="4423" y="238"/>
                    <a:pt x="3880" y="0"/>
                    <a:pt x="3262" y="0"/>
                  </a:cubicBezTo>
                  <a:close/>
                </a:path>
              </a:pathLst>
            </a:custGeom>
            <a:solidFill>
              <a:srgbClr val="D9BE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9" name="Google Shape;1489;p48"/>
            <p:cNvSpPr/>
            <p:nvPr/>
          </p:nvSpPr>
          <p:spPr>
            <a:xfrm>
              <a:off x="4562475" y="1999625"/>
              <a:ext cx="113725" cy="87675"/>
            </a:xfrm>
            <a:custGeom>
              <a:avLst/>
              <a:gdLst/>
              <a:ahLst/>
              <a:cxnLst/>
              <a:rect l="l" t="t" r="r" b="b"/>
              <a:pathLst>
                <a:path w="4549" h="3507" extrusionOk="0">
                  <a:moveTo>
                    <a:pt x="2832" y="1"/>
                  </a:moveTo>
                  <a:cubicBezTo>
                    <a:pt x="2390" y="1"/>
                    <a:pt x="1901" y="143"/>
                    <a:pt x="1441" y="435"/>
                  </a:cubicBezTo>
                  <a:cubicBezTo>
                    <a:pt x="429" y="1078"/>
                    <a:pt x="0" y="2174"/>
                    <a:pt x="452" y="2912"/>
                  </a:cubicBezTo>
                  <a:cubicBezTo>
                    <a:pt x="704" y="3305"/>
                    <a:pt x="1168" y="3506"/>
                    <a:pt x="1699" y="3506"/>
                  </a:cubicBezTo>
                  <a:cubicBezTo>
                    <a:pt x="2150" y="3506"/>
                    <a:pt x="2649" y="3362"/>
                    <a:pt x="3108" y="3067"/>
                  </a:cubicBezTo>
                  <a:cubicBezTo>
                    <a:pt x="4120" y="2436"/>
                    <a:pt x="4548" y="1328"/>
                    <a:pt x="4084" y="602"/>
                  </a:cubicBezTo>
                  <a:cubicBezTo>
                    <a:pt x="3824" y="206"/>
                    <a:pt x="3362" y="1"/>
                    <a:pt x="2832" y="1"/>
                  </a:cubicBezTo>
                  <a:close/>
                </a:path>
              </a:pathLst>
            </a:custGeom>
            <a:solidFill>
              <a:srgbClr val="A99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0" name="Google Shape;1490;p48"/>
            <p:cNvSpPr/>
            <p:nvPr/>
          </p:nvSpPr>
          <p:spPr>
            <a:xfrm>
              <a:off x="4573175" y="2007525"/>
              <a:ext cx="92300" cy="71450"/>
            </a:xfrm>
            <a:custGeom>
              <a:avLst/>
              <a:gdLst/>
              <a:ahLst/>
              <a:cxnLst/>
              <a:rect l="l" t="t" r="r" b="b"/>
              <a:pathLst>
                <a:path w="3692" h="2858" extrusionOk="0">
                  <a:moveTo>
                    <a:pt x="2303" y="0"/>
                  </a:moveTo>
                  <a:cubicBezTo>
                    <a:pt x="1937" y="0"/>
                    <a:pt x="1531" y="118"/>
                    <a:pt x="1156" y="357"/>
                  </a:cubicBezTo>
                  <a:cubicBezTo>
                    <a:pt x="358" y="881"/>
                    <a:pt x="1" y="1774"/>
                    <a:pt x="370" y="2370"/>
                  </a:cubicBezTo>
                  <a:cubicBezTo>
                    <a:pt x="570" y="2693"/>
                    <a:pt x="949" y="2858"/>
                    <a:pt x="1383" y="2858"/>
                  </a:cubicBezTo>
                  <a:cubicBezTo>
                    <a:pt x="1749" y="2858"/>
                    <a:pt x="2154" y="2740"/>
                    <a:pt x="2525" y="2501"/>
                  </a:cubicBezTo>
                  <a:cubicBezTo>
                    <a:pt x="3334" y="1977"/>
                    <a:pt x="3692" y="1084"/>
                    <a:pt x="3322" y="488"/>
                  </a:cubicBezTo>
                  <a:cubicBezTo>
                    <a:pt x="3116" y="165"/>
                    <a:pt x="2737" y="0"/>
                    <a:pt x="2303" y="0"/>
                  </a:cubicBezTo>
                  <a:close/>
                </a:path>
              </a:pathLst>
            </a:custGeom>
            <a:solidFill>
              <a:srgbClr val="D9BE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1" name="Google Shape;1491;p48"/>
            <p:cNvSpPr/>
            <p:nvPr/>
          </p:nvSpPr>
          <p:spPr>
            <a:xfrm>
              <a:off x="4582700" y="2014000"/>
              <a:ext cx="71175" cy="55875"/>
            </a:xfrm>
            <a:custGeom>
              <a:avLst/>
              <a:gdLst/>
              <a:ahLst/>
              <a:cxnLst/>
              <a:rect l="l" t="t" r="r" b="b"/>
              <a:pathLst>
                <a:path w="2847" h="2235" extrusionOk="0">
                  <a:moveTo>
                    <a:pt x="1724" y="0"/>
                  </a:moveTo>
                  <a:cubicBezTo>
                    <a:pt x="1449" y="0"/>
                    <a:pt x="1150" y="86"/>
                    <a:pt x="882" y="265"/>
                  </a:cubicBezTo>
                  <a:cubicBezTo>
                    <a:pt x="274" y="670"/>
                    <a:pt x="1" y="1361"/>
                    <a:pt x="298" y="1837"/>
                  </a:cubicBezTo>
                  <a:cubicBezTo>
                    <a:pt x="466" y="2098"/>
                    <a:pt x="776" y="2235"/>
                    <a:pt x="1126" y="2235"/>
                  </a:cubicBezTo>
                  <a:cubicBezTo>
                    <a:pt x="1398" y="2235"/>
                    <a:pt x="1694" y="2152"/>
                    <a:pt x="1965" y="1980"/>
                  </a:cubicBezTo>
                  <a:cubicBezTo>
                    <a:pt x="2584" y="1575"/>
                    <a:pt x="2846" y="872"/>
                    <a:pt x="2549" y="396"/>
                  </a:cubicBezTo>
                  <a:cubicBezTo>
                    <a:pt x="2383" y="137"/>
                    <a:pt x="2072" y="0"/>
                    <a:pt x="1724" y="0"/>
                  </a:cubicBezTo>
                  <a:close/>
                </a:path>
              </a:pathLst>
            </a:custGeom>
            <a:solidFill>
              <a:srgbClr val="A99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2" name="Google Shape;1492;p48"/>
            <p:cNvSpPr/>
            <p:nvPr/>
          </p:nvSpPr>
          <p:spPr>
            <a:xfrm>
              <a:off x="4593125" y="2022125"/>
              <a:ext cx="50625" cy="40025"/>
            </a:xfrm>
            <a:custGeom>
              <a:avLst/>
              <a:gdLst/>
              <a:ahLst/>
              <a:cxnLst/>
              <a:rect l="l" t="t" r="r" b="b"/>
              <a:pathLst>
                <a:path w="2025" h="1601" extrusionOk="0">
                  <a:moveTo>
                    <a:pt x="1226" y="1"/>
                  </a:moveTo>
                  <a:cubicBezTo>
                    <a:pt x="1032" y="1"/>
                    <a:pt x="823" y="61"/>
                    <a:pt x="631" y="190"/>
                  </a:cubicBezTo>
                  <a:cubicBezTo>
                    <a:pt x="179" y="476"/>
                    <a:pt x="0" y="976"/>
                    <a:pt x="215" y="1309"/>
                  </a:cubicBezTo>
                  <a:cubicBezTo>
                    <a:pt x="262" y="1369"/>
                    <a:pt x="298" y="1428"/>
                    <a:pt x="358" y="1464"/>
                  </a:cubicBezTo>
                  <a:cubicBezTo>
                    <a:pt x="480" y="1553"/>
                    <a:pt x="638" y="1600"/>
                    <a:pt x="808" y="1600"/>
                  </a:cubicBezTo>
                  <a:cubicBezTo>
                    <a:pt x="1003" y="1600"/>
                    <a:pt x="1215" y="1538"/>
                    <a:pt x="1405" y="1405"/>
                  </a:cubicBezTo>
                  <a:cubicBezTo>
                    <a:pt x="1846" y="1131"/>
                    <a:pt x="2024" y="643"/>
                    <a:pt x="1822" y="297"/>
                  </a:cubicBezTo>
                  <a:cubicBezTo>
                    <a:pt x="1798" y="262"/>
                    <a:pt x="1774" y="238"/>
                    <a:pt x="1762" y="214"/>
                  </a:cubicBezTo>
                  <a:cubicBezTo>
                    <a:pt x="1637" y="76"/>
                    <a:pt x="1442" y="1"/>
                    <a:pt x="1226" y="1"/>
                  </a:cubicBezTo>
                  <a:close/>
                </a:path>
              </a:pathLst>
            </a:custGeom>
            <a:solidFill>
              <a:srgbClr val="D9BE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3" name="Google Shape;1493;p48"/>
            <p:cNvSpPr/>
            <p:nvPr/>
          </p:nvSpPr>
          <p:spPr>
            <a:xfrm>
              <a:off x="4593125" y="2022025"/>
              <a:ext cx="44075" cy="36125"/>
            </a:xfrm>
            <a:custGeom>
              <a:avLst/>
              <a:gdLst/>
              <a:ahLst/>
              <a:cxnLst/>
              <a:rect l="l" t="t" r="r" b="b"/>
              <a:pathLst>
                <a:path w="1763" h="1445" extrusionOk="0">
                  <a:moveTo>
                    <a:pt x="1210" y="1"/>
                  </a:moveTo>
                  <a:cubicBezTo>
                    <a:pt x="1021" y="1"/>
                    <a:pt x="817" y="55"/>
                    <a:pt x="631" y="170"/>
                  </a:cubicBezTo>
                  <a:cubicBezTo>
                    <a:pt x="179" y="444"/>
                    <a:pt x="0" y="956"/>
                    <a:pt x="215" y="1278"/>
                  </a:cubicBezTo>
                  <a:cubicBezTo>
                    <a:pt x="250" y="1337"/>
                    <a:pt x="298" y="1397"/>
                    <a:pt x="358" y="1444"/>
                  </a:cubicBezTo>
                  <a:cubicBezTo>
                    <a:pt x="393" y="1361"/>
                    <a:pt x="429" y="1266"/>
                    <a:pt x="512" y="1182"/>
                  </a:cubicBezTo>
                  <a:cubicBezTo>
                    <a:pt x="587" y="1282"/>
                    <a:pt x="714" y="1333"/>
                    <a:pt x="858" y="1333"/>
                  </a:cubicBezTo>
                  <a:cubicBezTo>
                    <a:pt x="988" y="1333"/>
                    <a:pt x="1132" y="1291"/>
                    <a:pt x="1262" y="1206"/>
                  </a:cubicBezTo>
                  <a:cubicBezTo>
                    <a:pt x="1560" y="1016"/>
                    <a:pt x="1703" y="670"/>
                    <a:pt x="1548" y="444"/>
                  </a:cubicBezTo>
                  <a:lnTo>
                    <a:pt x="1501" y="397"/>
                  </a:lnTo>
                  <a:cubicBezTo>
                    <a:pt x="1584" y="349"/>
                    <a:pt x="1667" y="266"/>
                    <a:pt x="1762" y="218"/>
                  </a:cubicBezTo>
                  <a:cubicBezTo>
                    <a:pt x="1634" y="76"/>
                    <a:pt x="1432" y="1"/>
                    <a:pt x="1210" y="1"/>
                  </a:cubicBezTo>
                  <a:close/>
                </a:path>
              </a:pathLst>
            </a:custGeom>
            <a:solidFill>
              <a:srgbClr val="A99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4" name="Google Shape;1494;p48"/>
            <p:cNvSpPr/>
            <p:nvPr/>
          </p:nvSpPr>
          <p:spPr>
            <a:xfrm>
              <a:off x="4566325" y="2123900"/>
              <a:ext cx="184875" cy="349475"/>
            </a:xfrm>
            <a:custGeom>
              <a:avLst/>
              <a:gdLst/>
              <a:ahLst/>
              <a:cxnLst/>
              <a:rect l="l" t="t" r="r" b="b"/>
              <a:pathLst>
                <a:path w="7395" h="13979" extrusionOk="0">
                  <a:moveTo>
                    <a:pt x="1" y="1"/>
                  </a:moveTo>
                  <a:lnTo>
                    <a:pt x="7395" y="13979"/>
                  </a:lnTo>
                  <a:cubicBezTo>
                    <a:pt x="7395" y="13907"/>
                    <a:pt x="7383" y="13836"/>
                    <a:pt x="7383" y="13752"/>
                  </a:cubicBezTo>
                  <a:cubicBezTo>
                    <a:pt x="7061" y="8395"/>
                    <a:pt x="4263" y="3263"/>
                    <a:pt x="1" y="1"/>
                  </a:cubicBezTo>
                  <a:close/>
                </a:path>
              </a:pathLst>
            </a:custGeom>
            <a:solidFill>
              <a:srgbClr val="D9BE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5" name="Google Shape;1495;p48"/>
            <p:cNvSpPr/>
            <p:nvPr/>
          </p:nvSpPr>
          <p:spPr>
            <a:xfrm>
              <a:off x="4692550" y="2275075"/>
              <a:ext cx="194975" cy="127150"/>
            </a:xfrm>
            <a:custGeom>
              <a:avLst/>
              <a:gdLst/>
              <a:ahLst/>
              <a:cxnLst/>
              <a:rect l="l" t="t" r="r" b="b"/>
              <a:pathLst>
                <a:path w="7799" h="5086" extrusionOk="0">
                  <a:moveTo>
                    <a:pt x="6797" y="0"/>
                  </a:moveTo>
                  <a:cubicBezTo>
                    <a:pt x="6678" y="0"/>
                    <a:pt x="6596" y="26"/>
                    <a:pt x="6596" y="26"/>
                  </a:cubicBezTo>
                  <a:cubicBezTo>
                    <a:pt x="4931" y="3710"/>
                    <a:pt x="1636" y="4028"/>
                    <a:pt x="548" y="4028"/>
                  </a:cubicBezTo>
                  <a:cubicBezTo>
                    <a:pt x="321" y="4028"/>
                    <a:pt x="191" y="4014"/>
                    <a:pt x="191" y="4014"/>
                  </a:cubicBezTo>
                  <a:cubicBezTo>
                    <a:pt x="48" y="4288"/>
                    <a:pt x="0" y="4491"/>
                    <a:pt x="36" y="4645"/>
                  </a:cubicBezTo>
                  <a:cubicBezTo>
                    <a:pt x="107" y="5086"/>
                    <a:pt x="750" y="5086"/>
                    <a:pt x="750" y="5086"/>
                  </a:cubicBezTo>
                  <a:cubicBezTo>
                    <a:pt x="750" y="5086"/>
                    <a:pt x="2953" y="4955"/>
                    <a:pt x="4167" y="4288"/>
                  </a:cubicBezTo>
                  <a:cubicBezTo>
                    <a:pt x="5394" y="3598"/>
                    <a:pt x="7799" y="1014"/>
                    <a:pt x="7513" y="431"/>
                  </a:cubicBezTo>
                  <a:cubicBezTo>
                    <a:pt x="7394" y="204"/>
                    <a:pt x="7215" y="85"/>
                    <a:pt x="7072" y="50"/>
                  </a:cubicBezTo>
                  <a:cubicBezTo>
                    <a:pt x="6972" y="12"/>
                    <a:pt x="6876" y="0"/>
                    <a:pt x="6797" y="0"/>
                  </a:cubicBezTo>
                  <a:close/>
                </a:path>
              </a:pathLst>
            </a:custGeom>
            <a:solidFill>
              <a:srgbClr val="A263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6" name="Google Shape;1496;p48"/>
            <p:cNvSpPr/>
            <p:nvPr/>
          </p:nvSpPr>
          <p:spPr>
            <a:xfrm>
              <a:off x="4692250" y="2275075"/>
              <a:ext cx="176825" cy="118475"/>
            </a:xfrm>
            <a:custGeom>
              <a:avLst/>
              <a:gdLst/>
              <a:ahLst/>
              <a:cxnLst/>
              <a:rect l="l" t="t" r="r" b="b"/>
              <a:pathLst>
                <a:path w="7073" h="4739" extrusionOk="0">
                  <a:moveTo>
                    <a:pt x="6792" y="0"/>
                  </a:moveTo>
                  <a:cubicBezTo>
                    <a:pt x="6673" y="0"/>
                    <a:pt x="6596" y="26"/>
                    <a:pt x="6596" y="26"/>
                  </a:cubicBezTo>
                  <a:cubicBezTo>
                    <a:pt x="4931" y="3710"/>
                    <a:pt x="1636" y="4028"/>
                    <a:pt x="548" y="4028"/>
                  </a:cubicBezTo>
                  <a:cubicBezTo>
                    <a:pt x="321" y="4028"/>
                    <a:pt x="191" y="4014"/>
                    <a:pt x="191" y="4014"/>
                  </a:cubicBezTo>
                  <a:cubicBezTo>
                    <a:pt x="48" y="4288"/>
                    <a:pt x="0" y="4491"/>
                    <a:pt x="24" y="4645"/>
                  </a:cubicBezTo>
                  <a:cubicBezTo>
                    <a:pt x="307" y="4710"/>
                    <a:pt x="601" y="4739"/>
                    <a:pt x="897" y="4739"/>
                  </a:cubicBezTo>
                  <a:cubicBezTo>
                    <a:pt x="2022" y="4739"/>
                    <a:pt x="3193" y="4324"/>
                    <a:pt x="4013" y="3871"/>
                  </a:cubicBezTo>
                  <a:cubicBezTo>
                    <a:pt x="4703" y="3479"/>
                    <a:pt x="5263" y="2931"/>
                    <a:pt x="5775" y="2324"/>
                  </a:cubicBezTo>
                  <a:cubicBezTo>
                    <a:pt x="6358" y="1633"/>
                    <a:pt x="6894" y="919"/>
                    <a:pt x="7072" y="50"/>
                  </a:cubicBezTo>
                  <a:cubicBezTo>
                    <a:pt x="6968" y="12"/>
                    <a:pt x="6871" y="0"/>
                    <a:pt x="6792" y="0"/>
                  </a:cubicBezTo>
                  <a:close/>
                </a:path>
              </a:pathLst>
            </a:custGeom>
            <a:solidFill>
              <a:srgbClr val="9050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7" name="Google Shape;1497;p48"/>
            <p:cNvSpPr/>
            <p:nvPr/>
          </p:nvSpPr>
          <p:spPr>
            <a:xfrm>
              <a:off x="4837800" y="2174975"/>
              <a:ext cx="89900" cy="104325"/>
            </a:xfrm>
            <a:custGeom>
              <a:avLst/>
              <a:gdLst/>
              <a:ahLst/>
              <a:cxnLst/>
              <a:rect l="l" t="t" r="r" b="b"/>
              <a:pathLst>
                <a:path w="3596" h="4173" extrusionOk="0">
                  <a:moveTo>
                    <a:pt x="2166" y="1"/>
                  </a:moveTo>
                  <a:cubicBezTo>
                    <a:pt x="1852" y="1"/>
                    <a:pt x="1629" y="170"/>
                    <a:pt x="1620" y="315"/>
                  </a:cubicBezTo>
                  <a:cubicBezTo>
                    <a:pt x="1608" y="565"/>
                    <a:pt x="1751" y="1053"/>
                    <a:pt x="1334" y="2053"/>
                  </a:cubicBezTo>
                  <a:cubicBezTo>
                    <a:pt x="917" y="3065"/>
                    <a:pt x="131" y="3661"/>
                    <a:pt x="131" y="3661"/>
                  </a:cubicBezTo>
                  <a:cubicBezTo>
                    <a:pt x="131" y="3673"/>
                    <a:pt x="119" y="3685"/>
                    <a:pt x="119" y="3708"/>
                  </a:cubicBezTo>
                  <a:cubicBezTo>
                    <a:pt x="0" y="4054"/>
                    <a:pt x="381" y="4173"/>
                    <a:pt x="381" y="4173"/>
                  </a:cubicBezTo>
                  <a:cubicBezTo>
                    <a:pt x="381" y="4173"/>
                    <a:pt x="858" y="3875"/>
                    <a:pt x="1512" y="3292"/>
                  </a:cubicBezTo>
                  <a:cubicBezTo>
                    <a:pt x="2167" y="2708"/>
                    <a:pt x="2917" y="1470"/>
                    <a:pt x="3048" y="1232"/>
                  </a:cubicBezTo>
                  <a:cubicBezTo>
                    <a:pt x="3179" y="994"/>
                    <a:pt x="3596" y="839"/>
                    <a:pt x="2929" y="303"/>
                  </a:cubicBezTo>
                  <a:cubicBezTo>
                    <a:pt x="2751" y="160"/>
                    <a:pt x="2560" y="77"/>
                    <a:pt x="2393" y="29"/>
                  </a:cubicBezTo>
                  <a:cubicBezTo>
                    <a:pt x="2314" y="9"/>
                    <a:pt x="2237" y="1"/>
                    <a:pt x="2166" y="1"/>
                  </a:cubicBezTo>
                  <a:close/>
                </a:path>
              </a:pathLst>
            </a:custGeom>
            <a:solidFill>
              <a:srgbClr val="9050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8" name="Google Shape;1498;p48"/>
            <p:cNvSpPr/>
            <p:nvPr/>
          </p:nvSpPr>
          <p:spPr>
            <a:xfrm>
              <a:off x="4840775" y="2174975"/>
              <a:ext cx="57475" cy="92725"/>
            </a:xfrm>
            <a:custGeom>
              <a:avLst/>
              <a:gdLst/>
              <a:ahLst/>
              <a:cxnLst/>
              <a:rect l="l" t="t" r="r" b="b"/>
              <a:pathLst>
                <a:path w="2299" h="3709" extrusionOk="0">
                  <a:moveTo>
                    <a:pt x="2042" y="1"/>
                  </a:moveTo>
                  <a:cubicBezTo>
                    <a:pt x="1725" y="1"/>
                    <a:pt x="1510" y="170"/>
                    <a:pt x="1501" y="315"/>
                  </a:cubicBezTo>
                  <a:cubicBezTo>
                    <a:pt x="1477" y="565"/>
                    <a:pt x="1632" y="1053"/>
                    <a:pt x="1215" y="2053"/>
                  </a:cubicBezTo>
                  <a:cubicBezTo>
                    <a:pt x="798" y="3065"/>
                    <a:pt x="12" y="3661"/>
                    <a:pt x="12" y="3661"/>
                  </a:cubicBezTo>
                  <a:cubicBezTo>
                    <a:pt x="12" y="3673"/>
                    <a:pt x="0" y="3696"/>
                    <a:pt x="0" y="3708"/>
                  </a:cubicBezTo>
                  <a:cubicBezTo>
                    <a:pt x="798" y="3363"/>
                    <a:pt x="1465" y="2744"/>
                    <a:pt x="1870" y="1946"/>
                  </a:cubicBezTo>
                  <a:cubicBezTo>
                    <a:pt x="2167" y="1351"/>
                    <a:pt x="2298" y="684"/>
                    <a:pt x="2274" y="29"/>
                  </a:cubicBezTo>
                  <a:cubicBezTo>
                    <a:pt x="2193" y="9"/>
                    <a:pt x="2115" y="1"/>
                    <a:pt x="2042" y="1"/>
                  </a:cubicBezTo>
                  <a:close/>
                </a:path>
              </a:pathLst>
            </a:custGeom>
            <a:solidFill>
              <a:srgbClr val="7C40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9" name="Google Shape;1499;p48"/>
            <p:cNvSpPr/>
            <p:nvPr/>
          </p:nvSpPr>
          <p:spPr>
            <a:xfrm>
              <a:off x="4800600" y="2148350"/>
              <a:ext cx="64600" cy="114550"/>
            </a:xfrm>
            <a:custGeom>
              <a:avLst/>
              <a:gdLst/>
              <a:ahLst/>
              <a:cxnLst/>
              <a:rect l="l" t="t" r="r" b="b"/>
              <a:pathLst>
                <a:path w="2584" h="4582" extrusionOk="0">
                  <a:moveTo>
                    <a:pt x="1078" y="1"/>
                  </a:moveTo>
                  <a:cubicBezTo>
                    <a:pt x="948" y="1"/>
                    <a:pt x="828" y="26"/>
                    <a:pt x="750" y="82"/>
                  </a:cubicBezTo>
                  <a:cubicBezTo>
                    <a:pt x="714" y="118"/>
                    <a:pt x="679" y="142"/>
                    <a:pt x="655" y="178"/>
                  </a:cubicBezTo>
                  <a:cubicBezTo>
                    <a:pt x="500" y="308"/>
                    <a:pt x="452" y="392"/>
                    <a:pt x="250" y="606"/>
                  </a:cubicBezTo>
                  <a:cubicBezTo>
                    <a:pt x="0" y="856"/>
                    <a:pt x="155" y="856"/>
                    <a:pt x="155" y="951"/>
                  </a:cubicBezTo>
                  <a:cubicBezTo>
                    <a:pt x="155" y="1023"/>
                    <a:pt x="417" y="856"/>
                    <a:pt x="1024" y="1963"/>
                  </a:cubicBezTo>
                  <a:cubicBezTo>
                    <a:pt x="1310" y="2475"/>
                    <a:pt x="1488" y="2999"/>
                    <a:pt x="1607" y="3404"/>
                  </a:cubicBezTo>
                  <a:cubicBezTo>
                    <a:pt x="1726" y="3845"/>
                    <a:pt x="1762" y="4166"/>
                    <a:pt x="1762" y="4166"/>
                  </a:cubicBezTo>
                  <a:cubicBezTo>
                    <a:pt x="1842" y="4506"/>
                    <a:pt x="2057" y="4581"/>
                    <a:pt x="2230" y="4581"/>
                  </a:cubicBezTo>
                  <a:cubicBezTo>
                    <a:pt x="2366" y="4581"/>
                    <a:pt x="2477" y="4535"/>
                    <a:pt x="2477" y="4535"/>
                  </a:cubicBezTo>
                  <a:cubicBezTo>
                    <a:pt x="2584" y="3487"/>
                    <a:pt x="1881" y="1428"/>
                    <a:pt x="1869" y="1344"/>
                  </a:cubicBezTo>
                  <a:cubicBezTo>
                    <a:pt x="1822" y="1261"/>
                    <a:pt x="1726" y="618"/>
                    <a:pt x="1738" y="332"/>
                  </a:cubicBezTo>
                  <a:cubicBezTo>
                    <a:pt x="1747" y="140"/>
                    <a:pt x="1385" y="1"/>
                    <a:pt x="1078" y="1"/>
                  </a:cubicBezTo>
                  <a:close/>
                </a:path>
              </a:pathLst>
            </a:custGeom>
            <a:solidFill>
              <a:srgbClr val="9050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0" name="Google Shape;1500;p48"/>
            <p:cNvSpPr/>
            <p:nvPr/>
          </p:nvSpPr>
          <p:spPr>
            <a:xfrm>
              <a:off x="4800000" y="2152775"/>
              <a:ext cx="41700" cy="80700"/>
            </a:xfrm>
            <a:custGeom>
              <a:avLst/>
              <a:gdLst/>
              <a:ahLst/>
              <a:cxnLst/>
              <a:rect l="l" t="t" r="r" b="b"/>
              <a:pathLst>
                <a:path w="1668" h="3228" extrusionOk="0">
                  <a:moveTo>
                    <a:pt x="655" y="1"/>
                  </a:moveTo>
                  <a:cubicBezTo>
                    <a:pt x="512" y="131"/>
                    <a:pt x="465" y="215"/>
                    <a:pt x="262" y="429"/>
                  </a:cubicBezTo>
                  <a:cubicBezTo>
                    <a:pt x="0" y="679"/>
                    <a:pt x="167" y="679"/>
                    <a:pt x="167" y="774"/>
                  </a:cubicBezTo>
                  <a:cubicBezTo>
                    <a:pt x="167" y="846"/>
                    <a:pt x="417" y="679"/>
                    <a:pt x="1036" y="1786"/>
                  </a:cubicBezTo>
                  <a:cubicBezTo>
                    <a:pt x="1310" y="2298"/>
                    <a:pt x="1488" y="2822"/>
                    <a:pt x="1608" y="3227"/>
                  </a:cubicBezTo>
                  <a:cubicBezTo>
                    <a:pt x="1667" y="2263"/>
                    <a:pt x="1453" y="1274"/>
                    <a:pt x="941" y="429"/>
                  </a:cubicBezTo>
                  <a:cubicBezTo>
                    <a:pt x="869" y="274"/>
                    <a:pt x="762" y="131"/>
                    <a:pt x="655" y="1"/>
                  </a:cubicBezTo>
                  <a:close/>
                </a:path>
              </a:pathLst>
            </a:custGeom>
            <a:solidFill>
              <a:srgbClr val="A263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1" name="Google Shape;1501;p48"/>
            <p:cNvSpPr/>
            <p:nvPr/>
          </p:nvSpPr>
          <p:spPr>
            <a:xfrm>
              <a:off x="4680625" y="2251525"/>
              <a:ext cx="197375" cy="126900"/>
            </a:xfrm>
            <a:custGeom>
              <a:avLst/>
              <a:gdLst/>
              <a:ahLst/>
              <a:cxnLst/>
              <a:rect l="l" t="t" r="r" b="b"/>
              <a:pathLst>
                <a:path w="7895" h="5076" extrusionOk="0">
                  <a:moveTo>
                    <a:pt x="6863" y="1"/>
                  </a:moveTo>
                  <a:cubicBezTo>
                    <a:pt x="6697" y="1"/>
                    <a:pt x="6573" y="39"/>
                    <a:pt x="6573" y="39"/>
                  </a:cubicBezTo>
                  <a:cubicBezTo>
                    <a:pt x="6335" y="551"/>
                    <a:pt x="6073" y="1015"/>
                    <a:pt x="5775" y="1420"/>
                  </a:cubicBezTo>
                  <a:cubicBezTo>
                    <a:pt x="4042" y="3779"/>
                    <a:pt x="1570" y="4020"/>
                    <a:pt x="632" y="4020"/>
                  </a:cubicBezTo>
                  <a:cubicBezTo>
                    <a:pt x="391" y="4020"/>
                    <a:pt x="251" y="4004"/>
                    <a:pt x="251" y="4004"/>
                  </a:cubicBezTo>
                  <a:cubicBezTo>
                    <a:pt x="1" y="4480"/>
                    <a:pt x="72" y="4742"/>
                    <a:pt x="239" y="4885"/>
                  </a:cubicBezTo>
                  <a:cubicBezTo>
                    <a:pt x="453" y="5075"/>
                    <a:pt x="822" y="5075"/>
                    <a:pt x="822" y="5075"/>
                  </a:cubicBezTo>
                  <a:cubicBezTo>
                    <a:pt x="822" y="5075"/>
                    <a:pt x="3025" y="4944"/>
                    <a:pt x="4239" y="4278"/>
                  </a:cubicBezTo>
                  <a:cubicBezTo>
                    <a:pt x="5466" y="3587"/>
                    <a:pt x="7895" y="992"/>
                    <a:pt x="7573" y="408"/>
                  </a:cubicBezTo>
                  <a:cubicBezTo>
                    <a:pt x="7395" y="72"/>
                    <a:pt x="7090" y="1"/>
                    <a:pt x="6863" y="1"/>
                  </a:cubicBezTo>
                  <a:close/>
                </a:path>
              </a:pathLst>
            </a:custGeom>
            <a:solidFill>
              <a:srgbClr val="A263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2" name="Google Shape;1502;p48"/>
            <p:cNvSpPr/>
            <p:nvPr/>
          </p:nvSpPr>
          <p:spPr>
            <a:xfrm>
              <a:off x="4680625" y="2287025"/>
              <a:ext cx="144100" cy="86625"/>
            </a:xfrm>
            <a:custGeom>
              <a:avLst/>
              <a:gdLst/>
              <a:ahLst/>
              <a:cxnLst/>
              <a:rect l="l" t="t" r="r" b="b"/>
              <a:pathLst>
                <a:path w="5764" h="3465" extrusionOk="0">
                  <a:moveTo>
                    <a:pt x="251" y="2584"/>
                  </a:moveTo>
                  <a:lnTo>
                    <a:pt x="251" y="2584"/>
                  </a:lnTo>
                  <a:cubicBezTo>
                    <a:pt x="251" y="2584"/>
                    <a:pt x="251" y="2584"/>
                    <a:pt x="251" y="2584"/>
                  </a:cubicBezTo>
                  <a:lnTo>
                    <a:pt x="251" y="2584"/>
                  </a:lnTo>
                  <a:cubicBezTo>
                    <a:pt x="251" y="2584"/>
                    <a:pt x="251" y="2584"/>
                    <a:pt x="251" y="2584"/>
                  </a:cubicBezTo>
                  <a:close/>
                  <a:moveTo>
                    <a:pt x="5763" y="0"/>
                  </a:moveTo>
                  <a:cubicBezTo>
                    <a:pt x="4030" y="2359"/>
                    <a:pt x="1558" y="2600"/>
                    <a:pt x="626" y="2600"/>
                  </a:cubicBezTo>
                  <a:cubicBezTo>
                    <a:pt x="390" y="2600"/>
                    <a:pt x="253" y="2584"/>
                    <a:pt x="251" y="2584"/>
                  </a:cubicBezTo>
                  <a:lnTo>
                    <a:pt x="251" y="2584"/>
                  </a:lnTo>
                  <a:cubicBezTo>
                    <a:pt x="1" y="3060"/>
                    <a:pt x="72" y="3322"/>
                    <a:pt x="239" y="3465"/>
                  </a:cubicBezTo>
                  <a:cubicBezTo>
                    <a:pt x="548" y="3453"/>
                    <a:pt x="870" y="3405"/>
                    <a:pt x="1072" y="3393"/>
                  </a:cubicBezTo>
                  <a:cubicBezTo>
                    <a:pt x="1727" y="3334"/>
                    <a:pt x="2394" y="3215"/>
                    <a:pt x="2977" y="2905"/>
                  </a:cubicBezTo>
                  <a:cubicBezTo>
                    <a:pt x="3525" y="2608"/>
                    <a:pt x="4025" y="2167"/>
                    <a:pt x="4466" y="1727"/>
                  </a:cubicBezTo>
                  <a:cubicBezTo>
                    <a:pt x="4978" y="1203"/>
                    <a:pt x="5406" y="619"/>
                    <a:pt x="5763" y="0"/>
                  </a:cubicBezTo>
                  <a:close/>
                </a:path>
              </a:pathLst>
            </a:custGeom>
            <a:solidFill>
              <a:srgbClr val="B874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3074" name="Picture 2">
            <a:extLst>
              <a:ext uri="{FF2B5EF4-FFF2-40B4-BE49-F238E27FC236}">
                <a16:creationId xmlns:a16="http://schemas.microsoft.com/office/drawing/2014/main" id="{7732C338-2DB1-2048-BB71-A9734FE9FB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23"/>
          <a:stretch/>
        </p:blipFill>
        <p:spPr bwMode="auto">
          <a:xfrm>
            <a:off x="381000" y="1710273"/>
            <a:ext cx="4376277" cy="263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>
            <a:extLst>
              <a:ext uri="{FF2B5EF4-FFF2-40B4-BE49-F238E27FC236}">
                <a16:creationId xmlns:a16="http://schemas.microsoft.com/office/drawing/2014/main" id="{50C123C4-697C-C140-88E8-B74FA6A73A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2" t="47623"/>
          <a:stretch/>
        </p:blipFill>
        <p:spPr bwMode="auto">
          <a:xfrm flipH="1">
            <a:off x="4724400" y="1710272"/>
            <a:ext cx="3962400" cy="263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ISPRING_QUIZ_SHAPE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ISPRING_QUIZ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5440" y="1388745"/>
            <a:ext cx="5918200" cy="33274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9" name="ISPRING_QUIZ_SHAPE2"/>
          <p:cNvSpPr txBox="1"/>
          <p:nvPr/>
        </p:nvSpPr>
        <p:spPr>
          <a:xfrm>
            <a:off x="548640" y="30861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20" name="ISPRING_QUIZ_SHAPE3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37973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1" name="ISPRING_QUIZ_SHAPE4"/>
          <p:cNvSpPr txBox="1"/>
          <p:nvPr/>
        </p:nvSpPr>
        <p:spPr>
          <a:xfrm>
            <a:off x="548640" y="82296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GB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GB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GB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404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Dòng Máu Lạc Hồng - Đan Trường _ Bài hát, lyrics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3">
                  <p14:trim st="90121.7792" end="199957.6832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55575" y="4757906"/>
            <a:ext cx="609600" cy="457200"/>
          </a:xfr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33" y="-19050"/>
            <a:ext cx="8088226" cy="51995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657" y="2038350"/>
            <a:ext cx="7467598" cy="4800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341" y="242851"/>
            <a:ext cx="9297926" cy="5799697"/>
          </a:xfrm>
          <a:prstGeom prst="rect">
            <a:avLst/>
          </a:prstGeom>
        </p:spPr>
      </p:pic>
      <p:sp>
        <p:nvSpPr>
          <p:cNvPr id="7" name="AutoShape 2" descr="m6_29.webp (726×422)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Content Placeholder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378" y="209486"/>
            <a:ext cx="9144000" cy="53012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" y="469078"/>
            <a:ext cx="9124951" cy="530106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7" y="14767"/>
            <a:ext cx="9150459" cy="532981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89" y="397075"/>
            <a:ext cx="7696200" cy="44005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73" y="357356"/>
            <a:ext cx="7696198" cy="44005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43" y="380213"/>
            <a:ext cx="7696199" cy="4400550"/>
          </a:xfrm>
          <a:prstGeom prst="rect">
            <a:avLst/>
          </a:prstGeom>
        </p:spPr>
      </p:pic>
      <p:pic>
        <p:nvPicPr>
          <p:cNvPr id="14" name="Object 5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1" y="413937"/>
            <a:ext cx="7696199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671048" y="1689526"/>
            <a:ext cx="7848600" cy="1938992"/>
          </a:xfrm>
          <a:prstGeom prst="rect">
            <a:avLst/>
          </a:prstGeom>
          <a:solidFill>
            <a:srgbClr val="FF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vi-VN" sz="3000" b="1" i="1" dirty="0" err="1">
                <a:solidFill>
                  <a:srgbClr val="990000"/>
                </a:solidFill>
              </a:rPr>
              <a:t>Các</a:t>
            </a:r>
            <a:r>
              <a:rPr lang="en-US" altLang="vi-VN" sz="3000" b="1" i="1" dirty="0">
                <a:solidFill>
                  <a:srgbClr val="990000"/>
                </a:solidFill>
              </a:rPr>
              <a:t> </a:t>
            </a:r>
            <a:r>
              <a:rPr lang="en-US" altLang="vi-VN" sz="3000" b="1" i="1" dirty="0" err="1">
                <a:solidFill>
                  <a:srgbClr val="990000"/>
                </a:solidFill>
              </a:rPr>
              <a:t>vua</a:t>
            </a:r>
            <a:r>
              <a:rPr lang="en-US" altLang="vi-VN" sz="3000" b="1" i="1" dirty="0">
                <a:solidFill>
                  <a:srgbClr val="990000"/>
                </a:solidFill>
              </a:rPr>
              <a:t> </a:t>
            </a:r>
            <a:r>
              <a:rPr lang="en-US" altLang="vi-VN" sz="3000" b="1" i="1" dirty="0" err="1">
                <a:solidFill>
                  <a:srgbClr val="990000"/>
                </a:solidFill>
              </a:rPr>
              <a:t>Hùng</a:t>
            </a:r>
            <a:r>
              <a:rPr lang="en-US" altLang="vi-VN" sz="3000" b="1" i="1" dirty="0">
                <a:solidFill>
                  <a:srgbClr val="990000"/>
                </a:solidFill>
              </a:rPr>
              <a:t> </a:t>
            </a:r>
            <a:r>
              <a:rPr lang="en-US" altLang="vi-VN" sz="3000" b="1" i="1" dirty="0" err="1">
                <a:solidFill>
                  <a:srgbClr val="990000"/>
                </a:solidFill>
              </a:rPr>
              <a:t>đã</a:t>
            </a:r>
            <a:r>
              <a:rPr lang="en-US" altLang="vi-VN" sz="3000" b="1" i="1" dirty="0">
                <a:solidFill>
                  <a:srgbClr val="990000"/>
                </a:solidFill>
              </a:rPr>
              <a:t> </a:t>
            </a:r>
            <a:r>
              <a:rPr lang="en-US" altLang="vi-VN" sz="3000" b="1" i="1" dirty="0" err="1">
                <a:solidFill>
                  <a:srgbClr val="990000"/>
                </a:solidFill>
              </a:rPr>
              <a:t>có</a:t>
            </a:r>
            <a:r>
              <a:rPr lang="en-US" altLang="vi-VN" sz="3000" b="1" i="1" dirty="0">
                <a:solidFill>
                  <a:srgbClr val="990000"/>
                </a:solidFill>
              </a:rPr>
              <a:t> </a:t>
            </a:r>
            <a:r>
              <a:rPr lang="en-US" altLang="vi-VN" sz="3000" b="1" i="1" dirty="0" err="1">
                <a:solidFill>
                  <a:srgbClr val="990000"/>
                </a:solidFill>
              </a:rPr>
              <a:t>công</a:t>
            </a:r>
            <a:r>
              <a:rPr lang="en-US" altLang="vi-VN" sz="3000" b="1" i="1" dirty="0">
                <a:solidFill>
                  <a:srgbClr val="990000"/>
                </a:solidFill>
              </a:rPr>
              <a:t> </a:t>
            </a:r>
            <a:r>
              <a:rPr lang="en-US" altLang="vi-VN" sz="3000" b="1" i="1" dirty="0" err="1">
                <a:solidFill>
                  <a:srgbClr val="990000"/>
                </a:solidFill>
              </a:rPr>
              <a:t>dựng</a:t>
            </a:r>
            <a:r>
              <a:rPr lang="en-US" altLang="vi-VN" sz="3000" b="1" i="1" dirty="0">
                <a:solidFill>
                  <a:srgbClr val="990000"/>
                </a:solidFill>
              </a:rPr>
              <a:t> </a:t>
            </a:r>
            <a:r>
              <a:rPr lang="en-US" altLang="vi-VN" sz="3000" b="1" i="1" dirty="0" err="1">
                <a:solidFill>
                  <a:srgbClr val="990000"/>
                </a:solidFill>
              </a:rPr>
              <a:t>nước</a:t>
            </a:r>
            <a:endParaRPr lang="en-US" altLang="vi-VN" sz="3000" b="1" i="1" dirty="0">
              <a:solidFill>
                <a:srgbClr val="990000"/>
              </a:solidFill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vi-VN" sz="3000" b="1" i="1" dirty="0" err="1">
                <a:solidFill>
                  <a:srgbClr val="990000"/>
                </a:solidFill>
              </a:rPr>
              <a:t>Bác</a:t>
            </a:r>
            <a:r>
              <a:rPr lang="en-US" altLang="vi-VN" sz="3000" b="1" i="1" dirty="0">
                <a:solidFill>
                  <a:srgbClr val="990000"/>
                </a:solidFill>
              </a:rPr>
              <a:t> </a:t>
            </a:r>
            <a:r>
              <a:rPr lang="en-US" altLang="vi-VN" sz="3000" b="1" i="1" dirty="0" err="1">
                <a:solidFill>
                  <a:srgbClr val="990000"/>
                </a:solidFill>
              </a:rPr>
              <a:t>cháu</a:t>
            </a:r>
            <a:r>
              <a:rPr lang="en-US" altLang="vi-VN" sz="3000" b="1" i="1" dirty="0">
                <a:solidFill>
                  <a:srgbClr val="990000"/>
                </a:solidFill>
              </a:rPr>
              <a:t> ta </a:t>
            </a:r>
            <a:r>
              <a:rPr lang="en-US" altLang="vi-VN" sz="3000" b="1" i="1" dirty="0" err="1">
                <a:solidFill>
                  <a:srgbClr val="990000"/>
                </a:solidFill>
              </a:rPr>
              <a:t>phải</a:t>
            </a:r>
            <a:r>
              <a:rPr lang="en-US" altLang="vi-VN" sz="3000" b="1" i="1" dirty="0">
                <a:solidFill>
                  <a:srgbClr val="990000"/>
                </a:solidFill>
              </a:rPr>
              <a:t> </a:t>
            </a:r>
            <a:r>
              <a:rPr lang="en-US" altLang="vi-VN" sz="3000" b="1" i="1" dirty="0" err="1">
                <a:solidFill>
                  <a:srgbClr val="990000"/>
                </a:solidFill>
              </a:rPr>
              <a:t>cùng</a:t>
            </a:r>
            <a:r>
              <a:rPr lang="en-US" altLang="vi-VN" sz="3000" b="1" i="1" dirty="0">
                <a:solidFill>
                  <a:srgbClr val="990000"/>
                </a:solidFill>
              </a:rPr>
              <a:t> </a:t>
            </a:r>
            <a:r>
              <a:rPr lang="en-US" altLang="vi-VN" sz="3000" b="1" i="1" dirty="0" err="1">
                <a:solidFill>
                  <a:srgbClr val="990000"/>
                </a:solidFill>
              </a:rPr>
              <a:t>nhau</a:t>
            </a:r>
            <a:r>
              <a:rPr lang="en-US" altLang="vi-VN" sz="3000" b="1" i="1" dirty="0">
                <a:solidFill>
                  <a:srgbClr val="990000"/>
                </a:solidFill>
              </a:rPr>
              <a:t> </a:t>
            </a:r>
            <a:r>
              <a:rPr lang="en-US" altLang="vi-VN" sz="3000" b="1" i="1" dirty="0" err="1">
                <a:solidFill>
                  <a:srgbClr val="990000"/>
                </a:solidFill>
              </a:rPr>
              <a:t>giữ</a:t>
            </a:r>
            <a:r>
              <a:rPr lang="en-US" altLang="vi-VN" sz="3000" b="1" i="1" dirty="0">
                <a:solidFill>
                  <a:srgbClr val="990000"/>
                </a:solidFill>
              </a:rPr>
              <a:t> </a:t>
            </a:r>
            <a:r>
              <a:rPr lang="en-US" altLang="vi-VN" sz="3000" b="1" i="1" dirty="0" err="1">
                <a:solidFill>
                  <a:srgbClr val="990000"/>
                </a:solidFill>
              </a:rPr>
              <a:t>lấy</a:t>
            </a:r>
            <a:r>
              <a:rPr lang="en-US" altLang="vi-VN" sz="3000" b="1" i="1" dirty="0">
                <a:solidFill>
                  <a:srgbClr val="990000"/>
                </a:solidFill>
              </a:rPr>
              <a:t> </a:t>
            </a:r>
            <a:r>
              <a:rPr lang="en-US" altLang="vi-VN" sz="3000" b="1" i="1" dirty="0" err="1">
                <a:solidFill>
                  <a:srgbClr val="990000"/>
                </a:solidFill>
              </a:rPr>
              <a:t>nước</a:t>
            </a:r>
            <a:r>
              <a:rPr lang="en-US" altLang="vi-VN" sz="3000" b="1" i="1" dirty="0">
                <a:solidFill>
                  <a:srgbClr val="990000"/>
                </a:solidFill>
              </a:rPr>
              <a:t>.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vi-VN" sz="3000" b="1" i="1" dirty="0">
                <a:solidFill>
                  <a:srgbClr val="990000"/>
                </a:solidFill>
              </a:rPr>
              <a:t>                                                      </a:t>
            </a:r>
            <a:r>
              <a:rPr lang="en-US" altLang="vi-VN" sz="3000" b="1" i="1" dirty="0" smtClean="0">
                <a:solidFill>
                  <a:srgbClr val="990000"/>
                </a:solidFill>
              </a:rPr>
              <a:t>(</a:t>
            </a:r>
            <a:r>
              <a:rPr lang="en-US" altLang="vi-VN" sz="3000" b="1" i="1" dirty="0" err="1">
                <a:solidFill>
                  <a:srgbClr val="990000"/>
                </a:solidFill>
              </a:rPr>
              <a:t>Hồ</a:t>
            </a:r>
            <a:r>
              <a:rPr lang="en-US" altLang="vi-VN" sz="3000" b="1" i="1" dirty="0">
                <a:solidFill>
                  <a:srgbClr val="990000"/>
                </a:solidFill>
              </a:rPr>
              <a:t> </a:t>
            </a:r>
            <a:r>
              <a:rPr lang="en-US" altLang="vi-VN" sz="3000" b="1" i="1" dirty="0" err="1">
                <a:solidFill>
                  <a:srgbClr val="990000"/>
                </a:solidFill>
              </a:rPr>
              <a:t>Chí</a:t>
            </a:r>
            <a:r>
              <a:rPr lang="en-US" altLang="vi-VN" sz="3000" b="1" i="1" dirty="0">
                <a:solidFill>
                  <a:srgbClr val="990000"/>
                </a:solidFill>
              </a:rPr>
              <a:t> Minh)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485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1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3193"/>
                            </p:stCondLst>
                            <p:childTnLst>
                              <p:par>
                                <p:cTn id="12" presetID="4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3" dur="7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8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5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8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acebook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24200" y="0"/>
            <a:ext cx="2894013" cy="5143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8807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bor2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19050"/>
            <a:ext cx="8991600" cy="5143500"/>
          </a:xfrm>
          <a:prstGeom prst="rect">
            <a:avLst/>
          </a:prstGeom>
          <a:gradFill rotWithShape="1">
            <a:gsLst>
              <a:gs pos="0">
                <a:srgbClr val="CC9900"/>
              </a:gs>
              <a:gs pos="50000">
                <a:schemeClr val="bg1"/>
              </a:gs>
              <a:gs pos="100000">
                <a:srgbClr val="CC990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</p:pic>
      <p:sp>
        <p:nvSpPr>
          <p:cNvPr id="107523" name="Rectangle 3"/>
          <p:cNvSpPr>
            <a:spLocks noChangeArrowheads="1"/>
          </p:cNvSpPr>
          <p:nvPr/>
        </p:nvSpPr>
        <p:spPr bwMode="auto">
          <a:xfrm>
            <a:off x="1676400" y="1526381"/>
            <a:ext cx="7924800" cy="740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en-US" altLang="vi-VN" sz="2000" b="1" dirty="0" smtClean="0">
                <a:solidFill>
                  <a:srgbClr val="663300"/>
                </a:solidFill>
                <a:cs typeface="Times New Roman" pitchFamily="18" charset="0"/>
              </a:rPr>
              <a:t>- </a:t>
            </a:r>
            <a:r>
              <a:rPr lang="en-US" altLang="vi-VN" sz="2000" b="1" dirty="0" err="1" smtClean="0">
                <a:solidFill>
                  <a:srgbClr val="663300"/>
                </a:solidFill>
                <a:cs typeface="Times New Roman" pitchFamily="18" charset="0"/>
              </a:rPr>
              <a:t>Học</a:t>
            </a:r>
            <a:r>
              <a:rPr lang="en-US" altLang="vi-VN" sz="2000" b="1" dirty="0" smtClean="0">
                <a:solidFill>
                  <a:srgbClr val="663300"/>
                </a:solidFill>
                <a:cs typeface="Times New Roman" pitchFamily="18" charset="0"/>
              </a:rPr>
              <a:t> </a:t>
            </a:r>
            <a:r>
              <a:rPr lang="en-US" altLang="vi-VN" sz="2000" b="1" dirty="0" err="1">
                <a:solidFill>
                  <a:srgbClr val="663300"/>
                </a:solidFill>
                <a:cs typeface="Times New Roman" pitchFamily="18" charset="0"/>
              </a:rPr>
              <a:t>bài</a:t>
            </a:r>
            <a:r>
              <a:rPr lang="en-US" altLang="vi-VN" sz="2000" b="1" dirty="0">
                <a:solidFill>
                  <a:srgbClr val="663300"/>
                </a:solidFill>
                <a:cs typeface="Times New Roman" pitchFamily="18" charset="0"/>
              </a:rPr>
              <a:t>. </a:t>
            </a:r>
          </a:p>
          <a:p>
            <a:pPr marL="609600" indent="-609600">
              <a:spcBef>
                <a:spcPct val="20000"/>
              </a:spcBef>
            </a:pPr>
            <a:r>
              <a:rPr lang="en-US" altLang="vi-VN" sz="2000" b="1" dirty="0">
                <a:solidFill>
                  <a:srgbClr val="663300"/>
                </a:solidFill>
                <a:cs typeface="Times New Roman" pitchFamily="18" charset="0"/>
              </a:rPr>
              <a:t>- </a:t>
            </a:r>
            <a:r>
              <a:rPr lang="en-US" altLang="vi-VN" sz="2000" b="1" dirty="0" err="1">
                <a:solidFill>
                  <a:srgbClr val="663300"/>
                </a:solidFill>
                <a:cs typeface="Times New Roman" pitchFamily="18" charset="0"/>
              </a:rPr>
              <a:t>Sưu</a:t>
            </a:r>
            <a:r>
              <a:rPr lang="en-US" altLang="vi-VN" sz="2000" b="1" dirty="0">
                <a:solidFill>
                  <a:srgbClr val="663300"/>
                </a:solidFill>
                <a:cs typeface="Times New Roman" pitchFamily="18" charset="0"/>
              </a:rPr>
              <a:t> </a:t>
            </a:r>
            <a:r>
              <a:rPr lang="en-US" altLang="vi-VN" sz="2000" b="1" dirty="0" err="1">
                <a:solidFill>
                  <a:srgbClr val="663300"/>
                </a:solidFill>
                <a:cs typeface="Times New Roman" pitchFamily="18" charset="0"/>
              </a:rPr>
              <a:t>tầm</a:t>
            </a:r>
            <a:r>
              <a:rPr lang="en-US" altLang="vi-VN" sz="2000" b="1" dirty="0">
                <a:solidFill>
                  <a:srgbClr val="663300"/>
                </a:solidFill>
                <a:cs typeface="Times New Roman" pitchFamily="18" charset="0"/>
              </a:rPr>
              <a:t> </a:t>
            </a:r>
            <a:r>
              <a:rPr lang="en-US" altLang="vi-VN" sz="2000" b="1" dirty="0" err="1" smtClean="0">
                <a:solidFill>
                  <a:srgbClr val="663300"/>
                </a:solidFill>
                <a:cs typeface="Times New Roman" pitchFamily="18" charset="0"/>
              </a:rPr>
              <a:t>tư</a:t>
            </a:r>
            <a:r>
              <a:rPr lang="en-US" altLang="vi-VN" sz="2000" b="1" dirty="0" smtClean="0">
                <a:solidFill>
                  <a:srgbClr val="663300"/>
                </a:solidFill>
                <a:cs typeface="Times New Roman" pitchFamily="18" charset="0"/>
              </a:rPr>
              <a:t> </a:t>
            </a:r>
            <a:r>
              <a:rPr lang="en-US" altLang="vi-VN" sz="2000" b="1" dirty="0" err="1">
                <a:solidFill>
                  <a:srgbClr val="663300"/>
                </a:solidFill>
                <a:cs typeface="Times New Roman" pitchFamily="18" charset="0"/>
              </a:rPr>
              <a:t>liệu</a:t>
            </a:r>
            <a:r>
              <a:rPr lang="en-US" altLang="vi-VN" sz="2000" b="1" dirty="0">
                <a:solidFill>
                  <a:srgbClr val="663300"/>
                </a:solidFill>
                <a:cs typeface="Times New Roman" pitchFamily="18" charset="0"/>
              </a:rPr>
              <a:t>, </a:t>
            </a:r>
            <a:r>
              <a:rPr lang="en-US" altLang="vi-VN" sz="2000" b="1" dirty="0" err="1">
                <a:solidFill>
                  <a:srgbClr val="663300"/>
                </a:solidFill>
                <a:cs typeface="Times New Roman" pitchFamily="18" charset="0"/>
              </a:rPr>
              <a:t>hình</a:t>
            </a:r>
            <a:r>
              <a:rPr lang="en-US" altLang="vi-VN" sz="2000" b="1" dirty="0">
                <a:solidFill>
                  <a:srgbClr val="663300"/>
                </a:solidFill>
                <a:cs typeface="Times New Roman" pitchFamily="18" charset="0"/>
              </a:rPr>
              <a:t> </a:t>
            </a:r>
            <a:r>
              <a:rPr lang="en-US" altLang="vi-VN" sz="2000" b="1" dirty="0" err="1">
                <a:solidFill>
                  <a:srgbClr val="663300"/>
                </a:solidFill>
                <a:cs typeface="Times New Roman" pitchFamily="18" charset="0"/>
              </a:rPr>
              <a:t>ảnh</a:t>
            </a:r>
            <a:r>
              <a:rPr lang="en-US" altLang="vi-VN" sz="2000" b="1" dirty="0">
                <a:solidFill>
                  <a:srgbClr val="663300"/>
                </a:solidFill>
                <a:cs typeface="Times New Roman" pitchFamily="18" charset="0"/>
              </a:rPr>
              <a:t> </a:t>
            </a:r>
            <a:r>
              <a:rPr lang="en-US" altLang="vi-VN" sz="2000" b="1" dirty="0" err="1">
                <a:solidFill>
                  <a:srgbClr val="663300"/>
                </a:solidFill>
                <a:cs typeface="Times New Roman" pitchFamily="18" charset="0"/>
              </a:rPr>
              <a:t>về</a:t>
            </a:r>
            <a:r>
              <a:rPr lang="en-US" altLang="vi-VN" sz="2000" b="1" dirty="0">
                <a:solidFill>
                  <a:srgbClr val="663300"/>
                </a:solidFill>
                <a:cs typeface="Times New Roman" pitchFamily="18" charset="0"/>
              </a:rPr>
              <a:t> </a:t>
            </a:r>
            <a:r>
              <a:rPr lang="en-US" altLang="vi-VN" sz="2000" b="1" dirty="0" err="1">
                <a:solidFill>
                  <a:srgbClr val="663300"/>
                </a:solidFill>
                <a:cs typeface="Times New Roman" pitchFamily="18" charset="0"/>
              </a:rPr>
              <a:t>nước</a:t>
            </a:r>
            <a:r>
              <a:rPr lang="en-US" altLang="vi-VN" sz="2000" b="1" dirty="0">
                <a:solidFill>
                  <a:srgbClr val="663300"/>
                </a:solidFill>
                <a:cs typeface="Times New Roman" pitchFamily="18" charset="0"/>
              </a:rPr>
              <a:t> </a:t>
            </a:r>
            <a:r>
              <a:rPr lang="en-US" altLang="vi-VN" sz="2000" b="1" dirty="0" err="1">
                <a:solidFill>
                  <a:srgbClr val="663300"/>
                </a:solidFill>
                <a:cs typeface="Times New Roman" pitchFamily="18" charset="0"/>
              </a:rPr>
              <a:t>Văn</a:t>
            </a:r>
            <a:r>
              <a:rPr lang="en-US" altLang="vi-VN" sz="2000" b="1" dirty="0">
                <a:solidFill>
                  <a:srgbClr val="663300"/>
                </a:solidFill>
                <a:cs typeface="Times New Roman" pitchFamily="18" charset="0"/>
              </a:rPr>
              <a:t> Lang </a:t>
            </a:r>
            <a:r>
              <a:rPr lang="en-US" altLang="vi-VN" sz="2000" b="1" dirty="0" smtClean="0">
                <a:solidFill>
                  <a:srgbClr val="663300"/>
                </a:solidFill>
                <a:cs typeface="Times New Roman" pitchFamily="18" charset="0"/>
              </a:rPr>
              <a:t>- </a:t>
            </a:r>
            <a:r>
              <a:rPr lang="en-US" altLang="vi-VN" sz="2000" b="1" dirty="0" err="1">
                <a:solidFill>
                  <a:srgbClr val="663300"/>
                </a:solidFill>
                <a:cs typeface="Times New Roman" pitchFamily="18" charset="0"/>
              </a:rPr>
              <a:t>Âu</a:t>
            </a:r>
            <a:r>
              <a:rPr lang="en-US" altLang="vi-VN" sz="2000" b="1" dirty="0">
                <a:solidFill>
                  <a:srgbClr val="663300"/>
                </a:solidFill>
                <a:cs typeface="Times New Roman" pitchFamily="18" charset="0"/>
              </a:rPr>
              <a:t> </a:t>
            </a:r>
            <a:r>
              <a:rPr lang="en-US" altLang="vi-VN" sz="2000" b="1" dirty="0" err="1">
                <a:solidFill>
                  <a:srgbClr val="663300"/>
                </a:solidFill>
                <a:cs typeface="Times New Roman" pitchFamily="18" charset="0"/>
              </a:rPr>
              <a:t>Lạc</a:t>
            </a:r>
            <a:r>
              <a:rPr lang="en-US" altLang="vi-VN" sz="2000" b="1" dirty="0">
                <a:solidFill>
                  <a:srgbClr val="663300"/>
                </a:solidFill>
                <a:cs typeface="Times New Roman" pitchFamily="18" charset="0"/>
              </a:rPr>
              <a:t>.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2666999" y="662285"/>
            <a:ext cx="3810001" cy="461665"/>
          </a:xfrm>
          <a:prstGeom prst="rect">
            <a:avLst/>
          </a:prstGeom>
          <a:ln/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vi-VN" sz="2400" b="1" u="sng" dirty="0">
                <a:solidFill>
                  <a:srgbClr val="003300"/>
                </a:solidFill>
                <a:latin typeface="+mn-lt"/>
              </a:rPr>
              <a:t>HƯỚNG DẪN VỀ NHÀ</a:t>
            </a:r>
          </a:p>
        </p:txBody>
      </p:sp>
      <p:sp>
        <p:nvSpPr>
          <p:cNvPr id="107526" name="Rectangle 6"/>
          <p:cNvSpPr>
            <a:spLocks noChangeArrowheads="1"/>
          </p:cNvSpPr>
          <p:nvPr/>
        </p:nvSpPr>
        <p:spPr bwMode="auto">
          <a:xfrm>
            <a:off x="1428750" y="1928158"/>
            <a:ext cx="840105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n-US" altLang="vi-VN" sz="2000" b="1" dirty="0">
                <a:solidFill>
                  <a:srgbClr val="0070C0"/>
                </a:solidFill>
                <a:cs typeface="Times New Roman" pitchFamily="18" charset="0"/>
              </a:rPr>
              <a:t>   </a:t>
            </a:r>
          </a:p>
          <a:p>
            <a:pPr eaLnBrk="1" hangingPunct="1"/>
            <a:r>
              <a:rPr lang="en-US" altLang="vi-VN" sz="2000" b="1" dirty="0" smtClean="0">
                <a:solidFill>
                  <a:srgbClr val="0070C0"/>
                </a:solidFill>
                <a:cs typeface="Times New Roman" pitchFamily="18" charset="0"/>
              </a:rPr>
              <a:t>    - </a:t>
            </a:r>
            <a:r>
              <a:rPr lang="en-US" altLang="vi-VN" sz="2000" b="1" dirty="0" err="1" smtClean="0">
                <a:solidFill>
                  <a:srgbClr val="0070C0"/>
                </a:solidFill>
                <a:cs typeface="Times New Roman" pitchFamily="18" charset="0"/>
              </a:rPr>
              <a:t>Chuẩn</a:t>
            </a:r>
            <a:r>
              <a:rPr lang="en-US" altLang="vi-VN" sz="2000" b="1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altLang="vi-VN" sz="2000" b="1" dirty="0" err="1">
                <a:solidFill>
                  <a:srgbClr val="0070C0"/>
                </a:solidFill>
                <a:cs typeface="Times New Roman" pitchFamily="18" charset="0"/>
              </a:rPr>
              <a:t>bị</a:t>
            </a:r>
            <a:r>
              <a:rPr lang="en-US" altLang="vi-VN" sz="20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altLang="vi-VN" sz="2000" b="1" dirty="0" err="1" smtClean="0">
                <a:solidFill>
                  <a:srgbClr val="0070C0"/>
                </a:solidFill>
                <a:cs typeface="Times New Roman" pitchFamily="18" charset="0"/>
              </a:rPr>
              <a:t>phần</a:t>
            </a:r>
            <a:r>
              <a:rPr lang="en-US" altLang="vi-VN" sz="2000" b="1" dirty="0" smtClean="0">
                <a:solidFill>
                  <a:srgbClr val="0070C0"/>
                </a:solidFill>
                <a:cs typeface="Times New Roman" pitchFamily="18" charset="0"/>
              </a:rPr>
              <a:t> 2:</a:t>
            </a:r>
            <a:r>
              <a:rPr lang="en-US" altLang="vi-VN" sz="2000" dirty="0" smtClean="0">
                <a:solidFill>
                  <a:srgbClr val="0070C0"/>
                </a:solidFill>
                <a:cs typeface="Times New Roman" pitchFamily="18" charset="0"/>
              </a:rPr>
              <a:t>  </a:t>
            </a:r>
            <a:r>
              <a:rPr lang="en-US" altLang="vi-VN" sz="2000" b="1" dirty="0" err="1" smtClean="0">
                <a:solidFill>
                  <a:srgbClr val="0070C0"/>
                </a:solidFill>
                <a:cs typeface="Times New Roman" pitchFamily="18" charset="0"/>
              </a:rPr>
              <a:t>Sự</a:t>
            </a:r>
            <a:r>
              <a:rPr lang="en-US" altLang="vi-VN" sz="2000" b="1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altLang="vi-VN" sz="2000" b="1" dirty="0" err="1" smtClean="0">
                <a:solidFill>
                  <a:srgbClr val="0070C0"/>
                </a:solidFill>
                <a:cs typeface="Times New Roman" pitchFamily="18" charset="0"/>
              </a:rPr>
              <a:t>ra</a:t>
            </a:r>
            <a:r>
              <a:rPr lang="en-US" altLang="vi-VN" sz="2000" b="1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altLang="vi-VN" sz="2000" b="1" dirty="0" err="1" smtClean="0">
                <a:solidFill>
                  <a:srgbClr val="0070C0"/>
                </a:solidFill>
                <a:cs typeface="Times New Roman" pitchFamily="18" charset="0"/>
              </a:rPr>
              <a:t>đời</a:t>
            </a:r>
            <a:r>
              <a:rPr lang="en-US" altLang="vi-VN" sz="2000" b="1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altLang="vi-VN" sz="2000" b="1" dirty="0" err="1" smtClean="0">
                <a:solidFill>
                  <a:srgbClr val="0070C0"/>
                </a:solidFill>
                <a:cs typeface="Times New Roman" pitchFamily="18" charset="0"/>
              </a:rPr>
              <a:t>nước</a:t>
            </a:r>
            <a:r>
              <a:rPr lang="en-US" altLang="vi-VN" sz="2000" b="1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altLang="vi-VN" sz="2000" b="1" dirty="0" err="1" smtClean="0">
                <a:solidFill>
                  <a:srgbClr val="0070C0"/>
                </a:solidFill>
                <a:cs typeface="Times New Roman" pitchFamily="18" charset="0"/>
              </a:rPr>
              <a:t>Âu</a:t>
            </a:r>
            <a:r>
              <a:rPr lang="en-US" altLang="vi-VN" sz="2000" b="1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altLang="vi-VN" sz="2000" b="1" dirty="0" err="1" smtClean="0">
                <a:solidFill>
                  <a:srgbClr val="0070C0"/>
                </a:solidFill>
                <a:cs typeface="Times New Roman" pitchFamily="18" charset="0"/>
              </a:rPr>
              <a:t>Lạc</a:t>
            </a:r>
            <a:endParaRPr lang="en-US" altLang="vi-VN" sz="2000" b="1" dirty="0" smtClean="0">
              <a:solidFill>
                <a:srgbClr val="0070C0"/>
              </a:solidFill>
              <a:cs typeface="Times New Roman" pitchFamily="18" charset="0"/>
            </a:endParaRPr>
          </a:p>
          <a:p>
            <a:r>
              <a:rPr lang="en-US" altLang="vi-VN" sz="2000" dirty="0">
                <a:solidFill>
                  <a:srgbClr val="0070C0"/>
                </a:solidFill>
                <a:cs typeface="Times New Roman" pitchFamily="18" charset="0"/>
              </a:rPr>
              <a:t>	</a:t>
            </a:r>
            <a:r>
              <a:rPr lang="en-US" altLang="vi-VN" sz="2000" b="1" dirty="0">
                <a:solidFill>
                  <a:srgbClr val="0070C0"/>
                </a:solidFill>
                <a:cs typeface="Times New Roman" pitchFamily="18" charset="0"/>
              </a:rPr>
              <a:t>+ </a:t>
            </a:r>
            <a:r>
              <a:rPr lang="en-US" sz="2000" b="1" dirty="0" err="1">
                <a:solidFill>
                  <a:srgbClr val="0070C0"/>
                </a:solidFill>
                <a:cs typeface="Times New Roman" pitchFamily="18" charset="0"/>
              </a:rPr>
              <a:t>Sự</a:t>
            </a:r>
            <a:r>
              <a:rPr lang="en-US" sz="20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cs typeface="Times New Roman" pitchFamily="18" charset="0"/>
              </a:rPr>
              <a:t>ra</a:t>
            </a:r>
            <a:r>
              <a:rPr lang="en-US" sz="20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cs typeface="Times New Roman" pitchFamily="18" charset="0"/>
              </a:rPr>
              <a:t>đời</a:t>
            </a:r>
            <a:r>
              <a:rPr lang="en-US" sz="20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cs typeface="Times New Roman" pitchFamily="18" charset="0"/>
              </a:rPr>
              <a:t>nhà</a:t>
            </a:r>
            <a:r>
              <a:rPr lang="en-US" sz="20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cs typeface="Times New Roman" pitchFamily="18" charset="0"/>
              </a:rPr>
              <a:t>nước</a:t>
            </a:r>
            <a:r>
              <a:rPr lang="en-US" sz="20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cs typeface="Times New Roman" pitchFamily="18" charset="0"/>
              </a:rPr>
              <a:t>Âu</a:t>
            </a:r>
            <a:r>
              <a:rPr lang="en-US" sz="20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cs typeface="Times New Roman" pitchFamily="18" charset="0"/>
              </a:rPr>
              <a:t>Lạc</a:t>
            </a:r>
            <a:endParaRPr lang="en-US" sz="2000" b="1" dirty="0">
              <a:solidFill>
                <a:srgbClr val="0070C0"/>
              </a:solidFill>
              <a:cs typeface="Times New Roman" pitchFamily="18" charset="0"/>
            </a:endParaRPr>
          </a:p>
          <a:p>
            <a:r>
              <a:rPr lang="en-US" altLang="vi-VN" sz="2000" b="1" dirty="0">
                <a:solidFill>
                  <a:srgbClr val="0070C0"/>
                </a:solidFill>
                <a:cs typeface="Times New Roman" pitchFamily="18" charset="0"/>
              </a:rPr>
              <a:t>	+ </a:t>
            </a:r>
            <a:r>
              <a:rPr lang="en-US" sz="2000" b="1" dirty="0" err="1">
                <a:solidFill>
                  <a:srgbClr val="0070C0"/>
                </a:solidFill>
                <a:cs typeface="Times New Roman" pitchFamily="18" charset="0"/>
              </a:rPr>
              <a:t>Tổ</a:t>
            </a:r>
            <a:r>
              <a:rPr lang="en-US" sz="20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cs typeface="Times New Roman" pitchFamily="18" charset="0"/>
              </a:rPr>
              <a:t>chức</a:t>
            </a:r>
            <a:r>
              <a:rPr lang="en-US" sz="20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cs typeface="Times New Roman" pitchFamily="18" charset="0"/>
              </a:rPr>
              <a:t>nhà</a:t>
            </a:r>
            <a:r>
              <a:rPr lang="en-US" sz="20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cs typeface="Times New Roman" pitchFamily="18" charset="0"/>
              </a:rPr>
              <a:t>nước</a:t>
            </a:r>
            <a:r>
              <a:rPr lang="en-US" sz="20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cs typeface="Times New Roman" pitchFamily="18" charset="0"/>
              </a:rPr>
              <a:t>Âu</a:t>
            </a:r>
            <a:r>
              <a:rPr lang="en-US" sz="20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cs typeface="Times New Roman" pitchFamily="18" charset="0"/>
              </a:rPr>
              <a:t>Lạc</a:t>
            </a:r>
            <a:endParaRPr lang="en-US" sz="2000" b="1" dirty="0" smtClean="0">
              <a:solidFill>
                <a:srgbClr val="0070C0"/>
              </a:solidFill>
              <a:cs typeface="Times New Roman" pitchFamily="18" charset="0"/>
            </a:endParaRPr>
          </a:p>
          <a:p>
            <a:r>
              <a:rPr lang="en-US" altLang="vi-VN" sz="2000" b="1" dirty="0">
                <a:solidFill>
                  <a:srgbClr val="0070C0"/>
                </a:solidFill>
                <a:cs typeface="Times New Roman" pitchFamily="18" charset="0"/>
              </a:rPr>
              <a:t>	</a:t>
            </a:r>
            <a:r>
              <a:rPr lang="en-US" altLang="vi-VN" sz="2000" b="1" dirty="0" smtClean="0">
                <a:solidFill>
                  <a:srgbClr val="0070C0"/>
                </a:solidFill>
                <a:cs typeface="Times New Roman" pitchFamily="18" charset="0"/>
              </a:rPr>
              <a:t>+ </a:t>
            </a:r>
            <a:r>
              <a:rPr lang="en-US" altLang="vi-VN" sz="2000" b="1" dirty="0" err="1">
                <a:solidFill>
                  <a:srgbClr val="0070C0"/>
                </a:solidFill>
                <a:cs typeface="Times New Roman" pitchFamily="18" charset="0"/>
              </a:rPr>
              <a:t>Quan</a:t>
            </a:r>
            <a:r>
              <a:rPr lang="en-US" altLang="vi-VN" sz="20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altLang="vi-VN" sz="2000" b="1" dirty="0" err="1">
                <a:solidFill>
                  <a:srgbClr val="0070C0"/>
                </a:solidFill>
                <a:cs typeface="Times New Roman" pitchFamily="18" charset="0"/>
              </a:rPr>
              <a:t>sát</a:t>
            </a:r>
            <a:r>
              <a:rPr lang="en-US" altLang="vi-VN" sz="20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altLang="vi-VN" sz="2000" b="1" dirty="0" err="1">
                <a:solidFill>
                  <a:srgbClr val="0070C0"/>
                </a:solidFill>
                <a:cs typeface="Times New Roman" pitchFamily="18" charset="0"/>
              </a:rPr>
              <a:t>hình</a:t>
            </a:r>
            <a:r>
              <a:rPr lang="en-US" altLang="vi-VN" sz="20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altLang="vi-VN" sz="2000" b="1" dirty="0" smtClean="0">
                <a:solidFill>
                  <a:srgbClr val="0070C0"/>
                </a:solidFill>
                <a:cs typeface="Times New Roman" pitchFamily="18" charset="0"/>
              </a:rPr>
              <a:t>3,4/T62 </a:t>
            </a:r>
            <a:r>
              <a:rPr lang="en-US" altLang="vi-VN" sz="2000" b="1" dirty="0" err="1">
                <a:solidFill>
                  <a:srgbClr val="0070C0"/>
                </a:solidFill>
                <a:cs typeface="Times New Roman" pitchFamily="18" charset="0"/>
              </a:rPr>
              <a:t>Sgk</a:t>
            </a:r>
            <a:r>
              <a:rPr lang="en-US" altLang="vi-VN" sz="20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altLang="vi-VN" sz="2000" b="1" dirty="0" err="1">
                <a:solidFill>
                  <a:srgbClr val="0070C0"/>
                </a:solidFill>
                <a:cs typeface="Times New Roman" pitchFamily="18" charset="0"/>
              </a:rPr>
              <a:t>và</a:t>
            </a:r>
            <a:r>
              <a:rPr lang="en-US" altLang="vi-VN" sz="20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altLang="vi-VN" sz="2000" b="1" dirty="0" err="1">
                <a:solidFill>
                  <a:srgbClr val="0070C0"/>
                </a:solidFill>
                <a:cs typeface="Times New Roman" pitchFamily="18" charset="0"/>
              </a:rPr>
              <a:t>nhận</a:t>
            </a:r>
            <a:r>
              <a:rPr lang="en-US" altLang="vi-VN" sz="20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altLang="vi-VN" sz="2000" b="1" dirty="0" err="1" smtClean="0">
                <a:solidFill>
                  <a:srgbClr val="0070C0"/>
                </a:solidFill>
                <a:cs typeface="Times New Roman" pitchFamily="18" charset="0"/>
              </a:rPr>
              <a:t>xét</a:t>
            </a:r>
            <a:r>
              <a:rPr lang="en-US" altLang="vi-VN" sz="2000" b="1" dirty="0">
                <a:solidFill>
                  <a:srgbClr val="0070C0"/>
                </a:solidFill>
                <a:cs typeface="Times New Roman" pitchFamily="18" charset="0"/>
              </a:rPr>
              <a:t>.</a:t>
            </a:r>
            <a:r>
              <a:rPr lang="en-US" altLang="vi-VN" sz="2000" b="1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endParaRPr lang="en-US" altLang="vi-VN" sz="2000" b="1" dirty="0">
              <a:solidFill>
                <a:srgbClr val="0070C0"/>
              </a:solidFill>
              <a:cs typeface="Times New Roman" pitchFamily="18" charset="0"/>
            </a:endParaRPr>
          </a:p>
          <a:p>
            <a:pPr eaLnBrk="1" hangingPunct="1"/>
            <a:endParaRPr lang="en-US" altLang="vi-VN" sz="2000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20518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9e2d8e5a31d350e692a79217e9e73d1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55864"/>
            <a:ext cx="9144000" cy="498763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95400" y="887909"/>
            <a:ext cx="666079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vi-VN" altLang="zh-CN" sz="4400" b="1" i="1" cap="none" spc="150" dirty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libri body"/>
                <a:ea typeface="方正粗倩_GBK" pitchFamily="65" charset="-122"/>
                <a:cs typeface="Times New Roman" panose="02020603050405020304" pitchFamily="18" charset="0"/>
              </a:rPr>
              <a:t>Chúc các con học tốt !</a:t>
            </a:r>
            <a:endParaRPr lang="zh-CN" altLang="en-US" sz="4400" b="1" i="1" cap="none" spc="150" dirty="0">
              <a:ln w="11430"/>
              <a:solidFill>
                <a:schemeClr val="accent3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libri body"/>
              <a:ea typeface="方正粗倩_GBK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457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666" name="Text Box 154"/>
          <p:cNvSpPr txBox="1">
            <a:spLocks noChangeArrowheads="1"/>
          </p:cNvSpPr>
          <p:nvPr/>
        </p:nvSpPr>
        <p:spPr bwMode="auto">
          <a:xfrm>
            <a:off x="1219200" y="4192191"/>
            <a:ext cx="6858000" cy="400110"/>
          </a:xfrm>
          <a:prstGeom prst="rect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i="1" dirty="0" err="1">
                <a:solidFill>
                  <a:srgbClr val="00682F"/>
                </a:solidFill>
              </a:rPr>
              <a:t>Câu</a:t>
            </a:r>
            <a:r>
              <a:rPr lang="en-US" sz="2000" b="1" i="1" dirty="0">
                <a:solidFill>
                  <a:srgbClr val="00682F"/>
                </a:solidFill>
              </a:rPr>
              <a:t> 1: </a:t>
            </a:r>
            <a:r>
              <a:rPr lang="en-US" sz="2000" b="1" i="1" dirty="0" err="1">
                <a:solidFill>
                  <a:srgbClr val="00682F"/>
                </a:solidFill>
              </a:rPr>
              <a:t>Người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đứng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đầu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nhà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nước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Văn</a:t>
            </a:r>
            <a:r>
              <a:rPr lang="en-US" sz="2000" b="1" i="1" dirty="0">
                <a:solidFill>
                  <a:srgbClr val="00682F"/>
                </a:solidFill>
              </a:rPr>
              <a:t> Lang (</a:t>
            </a:r>
            <a:r>
              <a:rPr lang="en-US" sz="2000" b="1" i="1" dirty="0" err="1">
                <a:solidFill>
                  <a:srgbClr val="00682F"/>
                </a:solidFill>
              </a:rPr>
              <a:t>có</a:t>
            </a:r>
            <a:r>
              <a:rPr lang="en-US" sz="2000" b="1" i="1" dirty="0">
                <a:solidFill>
                  <a:srgbClr val="00682F"/>
                </a:solidFill>
              </a:rPr>
              <a:t> 9 </a:t>
            </a:r>
            <a:r>
              <a:rPr lang="en-US" sz="2000" b="1" i="1" dirty="0" err="1">
                <a:solidFill>
                  <a:srgbClr val="00682F"/>
                </a:solidFill>
              </a:rPr>
              <a:t>chữ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cái</a:t>
            </a:r>
            <a:r>
              <a:rPr lang="en-US" sz="2000" b="1" i="1" dirty="0">
                <a:solidFill>
                  <a:srgbClr val="00682F"/>
                </a:solidFill>
              </a:rPr>
              <a:t>)?</a:t>
            </a:r>
          </a:p>
        </p:txBody>
      </p:sp>
      <p:grpSp>
        <p:nvGrpSpPr>
          <p:cNvPr id="192782" name="Group 270"/>
          <p:cNvGrpSpPr>
            <a:grpSpLocks/>
          </p:cNvGrpSpPr>
          <p:nvPr/>
        </p:nvGrpSpPr>
        <p:grpSpPr bwMode="auto">
          <a:xfrm>
            <a:off x="539750" y="982266"/>
            <a:ext cx="8267700" cy="2921794"/>
            <a:chOff x="340" y="818"/>
            <a:chExt cx="5208" cy="2454"/>
          </a:xfrm>
        </p:grpSpPr>
        <p:sp>
          <p:nvSpPr>
            <p:cNvPr id="192657" name="Text Box 145"/>
            <p:cNvSpPr txBox="1">
              <a:spLocks noChangeArrowheads="1"/>
            </p:cNvSpPr>
            <p:nvPr/>
          </p:nvSpPr>
          <p:spPr bwMode="auto">
            <a:xfrm>
              <a:off x="340" y="874"/>
              <a:ext cx="512" cy="288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b="1" dirty="0">
                  <a:solidFill>
                    <a:srgbClr val="FFFF00"/>
                  </a:solidFill>
                </a:rPr>
                <a:t>Câu 1</a:t>
              </a:r>
            </a:p>
          </p:txBody>
        </p:sp>
        <p:sp>
          <p:nvSpPr>
            <p:cNvPr id="192659" name="Text Box 147"/>
            <p:cNvSpPr txBox="1">
              <a:spLocks noChangeArrowheads="1"/>
            </p:cNvSpPr>
            <p:nvPr/>
          </p:nvSpPr>
          <p:spPr bwMode="auto">
            <a:xfrm>
              <a:off x="340" y="2984"/>
              <a:ext cx="512" cy="288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b="1">
                  <a:solidFill>
                    <a:srgbClr val="FFFF00"/>
                  </a:solidFill>
                </a:rPr>
                <a:t>Câu 7</a:t>
              </a:r>
            </a:p>
          </p:txBody>
        </p:sp>
        <p:sp>
          <p:nvSpPr>
            <p:cNvPr id="192660" name="Text Box 148"/>
            <p:cNvSpPr txBox="1">
              <a:spLocks noChangeArrowheads="1"/>
            </p:cNvSpPr>
            <p:nvPr/>
          </p:nvSpPr>
          <p:spPr bwMode="auto">
            <a:xfrm>
              <a:off x="340" y="2630"/>
              <a:ext cx="512" cy="288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b="1" dirty="0" err="1">
                  <a:solidFill>
                    <a:srgbClr val="FFFF00"/>
                  </a:solidFill>
                </a:rPr>
                <a:t>Câu</a:t>
              </a:r>
              <a:r>
                <a:rPr lang="en-US" b="1" dirty="0">
                  <a:solidFill>
                    <a:srgbClr val="FFFF00"/>
                  </a:solidFill>
                </a:rPr>
                <a:t> 6</a:t>
              </a:r>
            </a:p>
          </p:txBody>
        </p:sp>
        <p:sp>
          <p:nvSpPr>
            <p:cNvPr id="192661" name="Text Box 149"/>
            <p:cNvSpPr txBox="1">
              <a:spLocks noChangeArrowheads="1"/>
            </p:cNvSpPr>
            <p:nvPr/>
          </p:nvSpPr>
          <p:spPr bwMode="auto">
            <a:xfrm>
              <a:off x="340" y="2280"/>
              <a:ext cx="512" cy="288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b="1" dirty="0" err="1">
                  <a:solidFill>
                    <a:srgbClr val="FFFF00"/>
                  </a:solidFill>
                </a:rPr>
                <a:t>Câu</a:t>
              </a:r>
              <a:r>
                <a:rPr lang="en-US" b="1" dirty="0">
                  <a:solidFill>
                    <a:srgbClr val="FFFF00"/>
                  </a:solidFill>
                </a:rPr>
                <a:t> 5</a:t>
              </a:r>
            </a:p>
          </p:txBody>
        </p:sp>
        <p:sp>
          <p:nvSpPr>
            <p:cNvPr id="192662" name="Text Box 150"/>
            <p:cNvSpPr txBox="1">
              <a:spLocks noChangeArrowheads="1"/>
            </p:cNvSpPr>
            <p:nvPr/>
          </p:nvSpPr>
          <p:spPr bwMode="auto">
            <a:xfrm>
              <a:off x="340" y="1933"/>
              <a:ext cx="512" cy="288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b="1" dirty="0" err="1">
                  <a:solidFill>
                    <a:srgbClr val="FFFF00"/>
                  </a:solidFill>
                </a:rPr>
                <a:t>Câu</a:t>
              </a:r>
              <a:r>
                <a:rPr lang="en-US" b="1" dirty="0">
                  <a:solidFill>
                    <a:srgbClr val="FFFF00"/>
                  </a:solidFill>
                </a:rPr>
                <a:t> 4</a:t>
              </a:r>
            </a:p>
          </p:txBody>
        </p:sp>
        <p:sp>
          <p:nvSpPr>
            <p:cNvPr id="192663" name="Text Box 151"/>
            <p:cNvSpPr txBox="1">
              <a:spLocks noChangeArrowheads="1"/>
            </p:cNvSpPr>
            <p:nvPr/>
          </p:nvSpPr>
          <p:spPr bwMode="auto">
            <a:xfrm>
              <a:off x="340" y="1570"/>
              <a:ext cx="512" cy="288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b="1" dirty="0" err="1">
                  <a:solidFill>
                    <a:srgbClr val="FFFF00"/>
                  </a:solidFill>
                  <a:latin typeface="Times New Roman" pitchFamily="18" charset="0"/>
                </a:rPr>
                <a:t>Câu</a:t>
              </a:r>
              <a:r>
                <a:rPr lang="en-US" b="1" dirty="0">
                  <a:solidFill>
                    <a:srgbClr val="FFFF00"/>
                  </a:solidFill>
                  <a:latin typeface="Times New Roman" pitchFamily="18" charset="0"/>
                </a:rPr>
                <a:t> 3</a:t>
              </a:r>
            </a:p>
          </p:txBody>
        </p:sp>
        <p:sp>
          <p:nvSpPr>
            <p:cNvPr id="192664" name="Text Box 152"/>
            <p:cNvSpPr txBox="1">
              <a:spLocks noChangeArrowheads="1"/>
            </p:cNvSpPr>
            <p:nvPr/>
          </p:nvSpPr>
          <p:spPr bwMode="auto">
            <a:xfrm>
              <a:off x="340" y="1223"/>
              <a:ext cx="512" cy="288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b="1" dirty="0" err="1">
                  <a:solidFill>
                    <a:srgbClr val="FFFF00"/>
                  </a:solidFill>
                  <a:latin typeface="Times New Roman" pitchFamily="18" charset="0"/>
                </a:rPr>
                <a:t>Câu</a:t>
              </a:r>
              <a:r>
                <a:rPr lang="en-US" b="1" dirty="0">
                  <a:solidFill>
                    <a:srgbClr val="FFFF00"/>
                  </a:solidFill>
                  <a:latin typeface="Times New Roman" pitchFamily="18" charset="0"/>
                </a:rPr>
                <a:t> 2</a:t>
              </a:r>
            </a:p>
          </p:txBody>
        </p:sp>
        <p:sp>
          <p:nvSpPr>
            <p:cNvPr id="192681" name="Text Box 169"/>
            <p:cNvSpPr txBox="1">
              <a:spLocks noChangeArrowheads="1"/>
            </p:cNvSpPr>
            <p:nvPr/>
          </p:nvSpPr>
          <p:spPr bwMode="auto">
            <a:xfrm>
              <a:off x="2051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682" name="Text Box 170"/>
            <p:cNvSpPr txBox="1">
              <a:spLocks noChangeArrowheads="1"/>
            </p:cNvSpPr>
            <p:nvPr/>
          </p:nvSpPr>
          <p:spPr bwMode="auto">
            <a:xfrm>
              <a:off x="3806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683" name="Text Box 171"/>
            <p:cNvSpPr txBox="1">
              <a:spLocks noChangeArrowheads="1"/>
            </p:cNvSpPr>
            <p:nvPr/>
          </p:nvSpPr>
          <p:spPr bwMode="auto">
            <a:xfrm>
              <a:off x="4158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684" name="Text Box 172"/>
            <p:cNvSpPr txBox="1">
              <a:spLocks noChangeArrowheads="1"/>
            </p:cNvSpPr>
            <p:nvPr/>
          </p:nvSpPr>
          <p:spPr bwMode="auto">
            <a:xfrm>
              <a:off x="3457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685" name="Text Box 173"/>
            <p:cNvSpPr txBox="1">
              <a:spLocks noChangeArrowheads="1"/>
            </p:cNvSpPr>
            <p:nvPr/>
          </p:nvSpPr>
          <p:spPr bwMode="auto">
            <a:xfrm>
              <a:off x="3104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686" name="Text Box 174"/>
            <p:cNvSpPr txBox="1">
              <a:spLocks noChangeArrowheads="1"/>
            </p:cNvSpPr>
            <p:nvPr/>
          </p:nvSpPr>
          <p:spPr bwMode="auto">
            <a:xfrm>
              <a:off x="2403" y="818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687" name="Text Box 175"/>
            <p:cNvSpPr txBox="1">
              <a:spLocks noChangeArrowheads="1"/>
            </p:cNvSpPr>
            <p:nvPr/>
          </p:nvSpPr>
          <p:spPr bwMode="auto">
            <a:xfrm>
              <a:off x="2752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2688" name="Text Box 176"/>
            <p:cNvSpPr txBox="1">
              <a:spLocks noChangeArrowheads="1"/>
            </p:cNvSpPr>
            <p:nvPr/>
          </p:nvSpPr>
          <p:spPr bwMode="auto">
            <a:xfrm>
              <a:off x="2749" y="1162"/>
              <a:ext cx="345" cy="351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?</a:t>
              </a:r>
            </a:p>
          </p:txBody>
        </p:sp>
        <p:sp>
          <p:nvSpPr>
            <p:cNvPr id="192689" name="Text Box 177"/>
            <p:cNvSpPr txBox="1">
              <a:spLocks noChangeArrowheads="1"/>
            </p:cNvSpPr>
            <p:nvPr/>
          </p:nvSpPr>
          <p:spPr bwMode="auto">
            <a:xfrm>
              <a:off x="2402" y="116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2690" name="Text Box 178"/>
            <p:cNvSpPr txBox="1">
              <a:spLocks noChangeArrowheads="1"/>
            </p:cNvSpPr>
            <p:nvPr/>
          </p:nvSpPr>
          <p:spPr bwMode="auto">
            <a:xfrm>
              <a:off x="1354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691" name="Text Box 179"/>
            <p:cNvSpPr txBox="1">
              <a:spLocks noChangeArrowheads="1"/>
            </p:cNvSpPr>
            <p:nvPr/>
          </p:nvSpPr>
          <p:spPr bwMode="auto">
            <a:xfrm>
              <a:off x="1701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692" name="Text Box 180"/>
            <p:cNvSpPr txBox="1">
              <a:spLocks noChangeArrowheads="1"/>
            </p:cNvSpPr>
            <p:nvPr/>
          </p:nvSpPr>
          <p:spPr bwMode="auto">
            <a:xfrm>
              <a:off x="3099" y="117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2693" name="Text Box 181"/>
            <p:cNvSpPr txBox="1">
              <a:spLocks noChangeArrowheads="1"/>
            </p:cNvSpPr>
            <p:nvPr/>
          </p:nvSpPr>
          <p:spPr bwMode="auto">
            <a:xfrm>
              <a:off x="3454" y="116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2694" name="Text Box 182"/>
            <p:cNvSpPr txBox="1">
              <a:spLocks noChangeArrowheads="1"/>
            </p:cNvSpPr>
            <p:nvPr/>
          </p:nvSpPr>
          <p:spPr bwMode="auto">
            <a:xfrm>
              <a:off x="2403" y="151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2695" name="Text Box 183"/>
            <p:cNvSpPr txBox="1">
              <a:spLocks noChangeArrowheads="1"/>
            </p:cNvSpPr>
            <p:nvPr/>
          </p:nvSpPr>
          <p:spPr bwMode="auto">
            <a:xfrm>
              <a:off x="2758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?</a:t>
              </a:r>
            </a:p>
          </p:txBody>
        </p:sp>
        <p:sp>
          <p:nvSpPr>
            <p:cNvPr id="192696" name="Text Box 184"/>
            <p:cNvSpPr txBox="1">
              <a:spLocks noChangeArrowheads="1"/>
            </p:cNvSpPr>
            <p:nvPr/>
          </p:nvSpPr>
          <p:spPr bwMode="auto">
            <a:xfrm>
              <a:off x="2059" y="151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2697" name="Text Box 185"/>
            <p:cNvSpPr txBox="1">
              <a:spLocks noChangeArrowheads="1"/>
            </p:cNvSpPr>
            <p:nvPr/>
          </p:nvSpPr>
          <p:spPr bwMode="auto">
            <a:xfrm>
              <a:off x="3099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2698" name="Text Box 186"/>
            <p:cNvSpPr txBox="1">
              <a:spLocks noChangeArrowheads="1"/>
            </p:cNvSpPr>
            <p:nvPr/>
          </p:nvSpPr>
          <p:spPr bwMode="auto">
            <a:xfrm>
              <a:off x="3449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2699" name="Text Box 187"/>
            <p:cNvSpPr txBox="1">
              <a:spLocks noChangeArrowheads="1"/>
            </p:cNvSpPr>
            <p:nvPr/>
          </p:nvSpPr>
          <p:spPr bwMode="auto">
            <a:xfrm>
              <a:off x="3803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2700" name="Text Box 188"/>
            <p:cNvSpPr txBox="1">
              <a:spLocks noChangeArrowheads="1"/>
            </p:cNvSpPr>
            <p:nvPr/>
          </p:nvSpPr>
          <p:spPr bwMode="auto">
            <a:xfrm>
              <a:off x="4150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2701" name="Text Box 189"/>
            <p:cNvSpPr txBox="1">
              <a:spLocks noChangeArrowheads="1"/>
            </p:cNvSpPr>
            <p:nvPr/>
          </p:nvSpPr>
          <p:spPr bwMode="auto">
            <a:xfrm>
              <a:off x="3101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2702" name="Text Box 190"/>
            <p:cNvSpPr txBox="1">
              <a:spLocks noChangeArrowheads="1"/>
            </p:cNvSpPr>
            <p:nvPr/>
          </p:nvSpPr>
          <p:spPr bwMode="auto">
            <a:xfrm>
              <a:off x="2754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?</a:t>
              </a:r>
            </a:p>
          </p:txBody>
        </p:sp>
        <p:sp>
          <p:nvSpPr>
            <p:cNvPr id="192703" name="Text Box 191"/>
            <p:cNvSpPr txBox="1">
              <a:spLocks noChangeArrowheads="1"/>
            </p:cNvSpPr>
            <p:nvPr/>
          </p:nvSpPr>
          <p:spPr bwMode="auto">
            <a:xfrm>
              <a:off x="3448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2704" name="Text Box 192"/>
            <p:cNvSpPr txBox="1">
              <a:spLocks noChangeArrowheads="1"/>
            </p:cNvSpPr>
            <p:nvPr/>
          </p:nvSpPr>
          <p:spPr bwMode="auto">
            <a:xfrm>
              <a:off x="3795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2705" name="Text Box 193"/>
            <p:cNvSpPr txBox="1">
              <a:spLocks noChangeArrowheads="1"/>
            </p:cNvSpPr>
            <p:nvPr/>
          </p:nvSpPr>
          <p:spPr bwMode="auto">
            <a:xfrm>
              <a:off x="4145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2706" name="Text Box 194"/>
            <p:cNvSpPr txBox="1">
              <a:spLocks noChangeArrowheads="1"/>
            </p:cNvSpPr>
            <p:nvPr/>
          </p:nvSpPr>
          <p:spPr bwMode="auto">
            <a:xfrm>
              <a:off x="4499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2707" name="Text Box 195"/>
            <p:cNvSpPr txBox="1">
              <a:spLocks noChangeArrowheads="1"/>
            </p:cNvSpPr>
            <p:nvPr/>
          </p:nvSpPr>
          <p:spPr bwMode="auto">
            <a:xfrm>
              <a:off x="4849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2708" name="Text Box 196"/>
            <p:cNvSpPr txBox="1">
              <a:spLocks noChangeArrowheads="1"/>
            </p:cNvSpPr>
            <p:nvPr/>
          </p:nvSpPr>
          <p:spPr bwMode="auto">
            <a:xfrm>
              <a:off x="5203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709" name="Text Box 197"/>
            <p:cNvSpPr txBox="1">
              <a:spLocks noChangeArrowheads="1"/>
            </p:cNvSpPr>
            <p:nvPr/>
          </p:nvSpPr>
          <p:spPr bwMode="auto">
            <a:xfrm>
              <a:off x="2756" y="221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2710" name="Text Box 198"/>
            <p:cNvSpPr txBox="1">
              <a:spLocks noChangeArrowheads="1"/>
            </p:cNvSpPr>
            <p:nvPr/>
          </p:nvSpPr>
          <p:spPr bwMode="auto">
            <a:xfrm>
              <a:off x="2754" y="256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2711" name="Text Box 199"/>
            <p:cNvSpPr txBox="1">
              <a:spLocks noChangeArrowheads="1"/>
            </p:cNvSpPr>
            <p:nvPr/>
          </p:nvSpPr>
          <p:spPr bwMode="auto">
            <a:xfrm>
              <a:off x="2752" y="291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2712" name="Text Box 200"/>
            <p:cNvSpPr txBox="1">
              <a:spLocks noChangeArrowheads="1"/>
            </p:cNvSpPr>
            <p:nvPr/>
          </p:nvSpPr>
          <p:spPr bwMode="auto">
            <a:xfrm>
              <a:off x="2408" y="22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713" name="Text Box 201"/>
            <p:cNvSpPr txBox="1">
              <a:spLocks noChangeArrowheads="1"/>
            </p:cNvSpPr>
            <p:nvPr/>
          </p:nvSpPr>
          <p:spPr bwMode="auto">
            <a:xfrm>
              <a:off x="2061" y="22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714" name="Text Box 202"/>
            <p:cNvSpPr txBox="1">
              <a:spLocks noChangeArrowheads="1"/>
            </p:cNvSpPr>
            <p:nvPr/>
          </p:nvSpPr>
          <p:spPr bwMode="auto">
            <a:xfrm>
              <a:off x="2408" y="256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715" name="Text Box 203"/>
            <p:cNvSpPr txBox="1">
              <a:spLocks noChangeArrowheads="1"/>
            </p:cNvSpPr>
            <p:nvPr/>
          </p:nvSpPr>
          <p:spPr bwMode="auto">
            <a:xfrm>
              <a:off x="2061" y="2568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716" name="Text Box 204"/>
            <p:cNvSpPr txBox="1">
              <a:spLocks noChangeArrowheads="1"/>
            </p:cNvSpPr>
            <p:nvPr/>
          </p:nvSpPr>
          <p:spPr bwMode="auto">
            <a:xfrm>
              <a:off x="2408" y="291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717" name="Text Box 205"/>
            <p:cNvSpPr txBox="1">
              <a:spLocks noChangeArrowheads="1"/>
            </p:cNvSpPr>
            <p:nvPr/>
          </p:nvSpPr>
          <p:spPr bwMode="auto">
            <a:xfrm>
              <a:off x="2061" y="291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718" name="Text Box 206"/>
            <p:cNvSpPr txBox="1">
              <a:spLocks noChangeArrowheads="1"/>
            </p:cNvSpPr>
            <p:nvPr/>
          </p:nvSpPr>
          <p:spPr bwMode="auto">
            <a:xfrm>
              <a:off x="1714" y="291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719" name="Text Box 207"/>
            <p:cNvSpPr txBox="1">
              <a:spLocks noChangeArrowheads="1"/>
            </p:cNvSpPr>
            <p:nvPr/>
          </p:nvSpPr>
          <p:spPr bwMode="auto">
            <a:xfrm>
              <a:off x="1364" y="291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720" name="Text Box 208"/>
            <p:cNvSpPr txBox="1">
              <a:spLocks noChangeArrowheads="1"/>
            </p:cNvSpPr>
            <p:nvPr/>
          </p:nvSpPr>
          <p:spPr bwMode="auto">
            <a:xfrm>
              <a:off x="1015" y="291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721" name="Text Box 209"/>
            <p:cNvSpPr txBox="1">
              <a:spLocks noChangeArrowheads="1"/>
            </p:cNvSpPr>
            <p:nvPr/>
          </p:nvSpPr>
          <p:spPr bwMode="auto">
            <a:xfrm>
              <a:off x="3101" y="221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722" name="Text Box 210"/>
            <p:cNvSpPr txBox="1">
              <a:spLocks noChangeArrowheads="1"/>
            </p:cNvSpPr>
            <p:nvPr/>
          </p:nvSpPr>
          <p:spPr bwMode="auto">
            <a:xfrm>
              <a:off x="3448" y="22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723" name="Text Box 211"/>
            <p:cNvSpPr txBox="1">
              <a:spLocks noChangeArrowheads="1"/>
            </p:cNvSpPr>
            <p:nvPr/>
          </p:nvSpPr>
          <p:spPr bwMode="auto">
            <a:xfrm>
              <a:off x="3795" y="22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724" name="Text Box 212"/>
            <p:cNvSpPr txBox="1">
              <a:spLocks noChangeArrowheads="1"/>
            </p:cNvSpPr>
            <p:nvPr/>
          </p:nvSpPr>
          <p:spPr bwMode="auto">
            <a:xfrm>
              <a:off x="4145" y="221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725" name="Text Box 213"/>
            <p:cNvSpPr txBox="1">
              <a:spLocks noChangeArrowheads="1"/>
            </p:cNvSpPr>
            <p:nvPr/>
          </p:nvSpPr>
          <p:spPr bwMode="auto">
            <a:xfrm>
              <a:off x="4491" y="221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726" name="Text Box 214"/>
            <p:cNvSpPr txBox="1">
              <a:spLocks noChangeArrowheads="1"/>
            </p:cNvSpPr>
            <p:nvPr/>
          </p:nvSpPr>
          <p:spPr bwMode="auto">
            <a:xfrm>
              <a:off x="3101" y="256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727" name="Text Box 215"/>
            <p:cNvSpPr txBox="1">
              <a:spLocks noChangeArrowheads="1"/>
            </p:cNvSpPr>
            <p:nvPr/>
          </p:nvSpPr>
          <p:spPr bwMode="auto">
            <a:xfrm>
              <a:off x="3448" y="2568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728" name="Text Box 216"/>
            <p:cNvSpPr txBox="1">
              <a:spLocks noChangeArrowheads="1"/>
            </p:cNvSpPr>
            <p:nvPr/>
          </p:nvSpPr>
          <p:spPr bwMode="auto">
            <a:xfrm>
              <a:off x="3790" y="256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729" name="Text Box 217"/>
            <p:cNvSpPr txBox="1">
              <a:spLocks noChangeArrowheads="1"/>
            </p:cNvSpPr>
            <p:nvPr/>
          </p:nvSpPr>
          <p:spPr bwMode="auto">
            <a:xfrm>
              <a:off x="4134" y="2568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730" name="Text Box 218"/>
            <p:cNvSpPr txBox="1">
              <a:spLocks noChangeArrowheads="1"/>
            </p:cNvSpPr>
            <p:nvPr/>
          </p:nvSpPr>
          <p:spPr bwMode="auto">
            <a:xfrm>
              <a:off x="3101" y="290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731" name="Text Box 219"/>
            <p:cNvSpPr txBox="1">
              <a:spLocks noChangeArrowheads="1"/>
            </p:cNvSpPr>
            <p:nvPr/>
          </p:nvSpPr>
          <p:spPr bwMode="auto">
            <a:xfrm>
              <a:off x="3448" y="291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732" name="Text Box 220"/>
            <p:cNvSpPr txBox="1">
              <a:spLocks noChangeArrowheads="1"/>
            </p:cNvSpPr>
            <p:nvPr/>
          </p:nvSpPr>
          <p:spPr bwMode="auto">
            <a:xfrm>
              <a:off x="3790" y="290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92733" name="Text Box 221"/>
            <p:cNvSpPr txBox="1">
              <a:spLocks noChangeArrowheads="1"/>
            </p:cNvSpPr>
            <p:nvPr/>
          </p:nvSpPr>
          <p:spPr bwMode="auto">
            <a:xfrm>
              <a:off x="4134" y="291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</p:grpSp>
      <p:grpSp>
        <p:nvGrpSpPr>
          <p:cNvPr id="192781" name="Group 269"/>
          <p:cNvGrpSpPr>
            <a:grpSpLocks/>
          </p:cNvGrpSpPr>
          <p:nvPr/>
        </p:nvGrpSpPr>
        <p:grpSpPr bwMode="auto">
          <a:xfrm>
            <a:off x="2136776" y="971551"/>
            <a:ext cx="5006975" cy="417910"/>
            <a:chOff x="1367" y="808"/>
            <a:chExt cx="3117" cy="351"/>
          </a:xfrm>
        </p:grpSpPr>
        <p:sp>
          <p:nvSpPr>
            <p:cNvPr id="192771" name="Text Box 259"/>
            <p:cNvSpPr txBox="1">
              <a:spLocks noChangeArrowheads="1"/>
            </p:cNvSpPr>
            <p:nvPr/>
          </p:nvSpPr>
          <p:spPr bwMode="auto">
            <a:xfrm>
              <a:off x="2056" y="814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N</a:t>
              </a:r>
            </a:p>
          </p:txBody>
        </p:sp>
        <p:sp>
          <p:nvSpPr>
            <p:cNvPr id="192772" name="Text Box 260"/>
            <p:cNvSpPr txBox="1">
              <a:spLocks noChangeArrowheads="1"/>
            </p:cNvSpPr>
            <p:nvPr/>
          </p:nvSpPr>
          <p:spPr bwMode="auto">
            <a:xfrm>
              <a:off x="3787" y="814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N</a:t>
              </a:r>
            </a:p>
          </p:txBody>
        </p:sp>
        <p:sp>
          <p:nvSpPr>
            <p:cNvPr id="192773" name="Text Box 261"/>
            <p:cNvSpPr txBox="1">
              <a:spLocks noChangeArrowheads="1"/>
            </p:cNvSpPr>
            <p:nvPr/>
          </p:nvSpPr>
          <p:spPr bwMode="auto">
            <a:xfrm>
              <a:off x="4139" y="814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G</a:t>
              </a:r>
            </a:p>
          </p:txBody>
        </p:sp>
        <p:sp>
          <p:nvSpPr>
            <p:cNvPr id="192774" name="Text Box 262"/>
            <p:cNvSpPr txBox="1">
              <a:spLocks noChangeArrowheads="1"/>
            </p:cNvSpPr>
            <p:nvPr/>
          </p:nvSpPr>
          <p:spPr bwMode="auto">
            <a:xfrm>
              <a:off x="3438" y="814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Ơ</a:t>
              </a:r>
            </a:p>
          </p:txBody>
        </p:sp>
        <p:sp>
          <p:nvSpPr>
            <p:cNvPr id="192775" name="Text Box 263"/>
            <p:cNvSpPr txBox="1">
              <a:spLocks noChangeArrowheads="1"/>
            </p:cNvSpPr>
            <p:nvPr/>
          </p:nvSpPr>
          <p:spPr bwMode="auto">
            <a:xfrm>
              <a:off x="3085" y="81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Ư</a:t>
              </a:r>
            </a:p>
          </p:txBody>
        </p:sp>
        <p:sp>
          <p:nvSpPr>
            <p:cNvPr id="192776" name="Text Box 264"/>
            <p:cNvSpPr txBox="1">
              <a:spLocks noChangeArrowheads="1"/>
            </p:cNvSpPr>
            <p:nvPr/>
          </p:nvSpPr>
          <p:spPr bwMode="auto">
            <a:xfrm>
              <a:off x="2394" y="808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G</a:t>
              </a:r>
            </a:p>
          </p:txBody>
        </p:sp>
        <p:sp>
          <p:nvSpPr>
            <p:cNvPr id="192777" name="Text Box 265"/>
            <p:cNvSpPr txBox="1">
              <a:spLocks noChangeArrowheads="1"/>
            </p:cNvSpPr>
            <p:nvPr/>
          </p:nvSpPr>
          <p:spPr bwMode="auto">
            <a:xfrm>
              <a:off x="2741" y="808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V</a:t>
              </a:r>
            </a:p>
          </p:txBody>
        </p:sp>
        <p:sp>
          <p:nvSpPr>
            <p:cNvPr id="192778" name="Text Box 266"/>
            <p:cNvSpPr txBox="1">
              <a:spLocks noChangeArrowheads="1"/>
            </p:cNvSpPr>
            <p:nvPr/>
          </p:nvSpPr>
          <p:spPr bwMode="auto">
            <a:xfrm>
              <a:off x="1367" y="81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H</a:t>
              </a:r>
            </a:p>
          </p:txBody>
        </p:sp>
        <p:sp>
          <p:nvSpPr>
            <p:cNvPr id="192779" name="Text Box 267"/>
            <p:cNvSpPr txBox="1">
              <a:spLocks noChangeArrowheads="1"/>
            </p:cNvSpPr>
            <p:nvPr/>
          </p:nvSpPr>
          <p:spPr bwMode="auto">
            <a:xfrm>
              <a:off x="1706" y="81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Ù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245175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2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2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2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2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66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003" name="Text Box 107"/>
          <p:cNvSpPr txBox="1">
            <a:spLocks noChangeArrowheads="1"/>
          </p:cNvSpPr>
          <p:nvPr/>
        </p:nvSpPr>
        <p:spPr bwMode="auto">
          <a:xfrm>
            <a:off x="1676400" y="4192191"/>
            <a:ext cx="6307932" cy="400110"/>
          </a:xfrm>
          <a:prstGeom prst="rect">
            <a:avLst/>
          </a:prstGeom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i="1" dirty="0" err="1">
                <a:solidFill>
                  <a:srgbClr val="00682F"/>
                </a:solidFill>
              </a:rPr>
              <a:t>Câu</a:t>
            </a:r>
            <a:r>
              <a:rPr lang="en-US" sz="2000" b="1" i="1" dirty="0">
                <a:solidFill>
                  <a:srgbClr val="00682F"/>
                </a:solidFill>
              </a:rPr>
              <a:t> 2: </a:t>
            </a:r>
            <a:r>
              <a:rPr lang="en-US" sz="2000" b="1" i="1" dirty="0" err="1">
                <a:solidFill>
                  <a:srgbClr val="00682F"/>
                </a:solidFill>
              </a:rPr>
              <a:t>Nơi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yên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nghỉ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của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Vua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Hùng</a:t>
            </a:r>
            <a:r>
              <a:rPr lang="en-US" sz="2000" b="1" i="1" dirty="0">
                <a:solidFill>
                  <a:srgbClr val="00682F"/>
                </a:solidFill>
              </a:rPr>
              <a:t> (</a:t>
            </a:r>
            <a:r>
              <a:rPr lang="en-US" sz="2000" b="1" i="1" dirty="0" err="1">
                <a:solidFill>
                  <a:srgbClr val="00682F"/>
                </a:solidFill>
              </a:rPr>
              <a:t>có</a:t>
            </a:r>
            <a:r>
              <a:rPr lang="en-US" sz="2000" b="1" i="1" dirty="0">
                <a:solidFill>
                  <a:srgbClr val="00682F"/>
                </a:solidFill>
              </a:rPr>
              <a:t> 4 </a:t>
            </a:r>
            <a:r>
              <a:rPr lang="en-US" sz="2000" b="1" i="1" dirty="0" err="1">
                <a:solidFill>
                  <a:srgbClr val="00682F"/>
                </a:solidFill>
              </a:rPr>
              <a:t>chữ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cái</a:t>
            </a:r>
            <a:r>
              <a:rPr lang="en-US" sz="2000" b="1" i="1" dirty="0">
                <a:solidFill>
                  <a:srgbClr val="00682F"/>
                </a:solidFill>
              </a:rPr>
              <a:t>)?</a:t>
            </a:r>
          </a:p>
        </p:txBody>
      </p:sp>
      <p:grpSp>
        <p:nvGrpSpPr>
          <p:cNvPr id="209132" name="Group 236"/>
          <p:cNvGrpSpPr>
            <a:grpSpLocks/>
          </p:cNvGrpSpPr>
          <p:nvPr/>
        </p:nvGrpSpPr>
        <p:grpSpPr bwMode="auto">
          <a:xfrm>
            <a:off x="539750" y="973931"/>
            <a:ext cx="8280400" cy="2928938"/>
            <a:chOff x="340" y="818"/>
            <a:chExt cx="5216" cy="2460"/>
          </a:xfrm>
        </p:grpSpPr>
        <p:sp>
          <p:nvSpPr>
            <p:cNvPr id="209047" name="Text Box 151"/>
            <p:cNvSpPr txBox="1">
              <a:spLocks noChangeArrowheads="1"/>
            </p:cNvSpPr>
            <p:nvPr/>
          </p:nvSpPr>
          <p:spPr bwMode="auto">
            <a:xfrm>
              <a:off x="2749" y="117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209048" name="Text Box 152"/>
            <p:cNvSpPr txBox="1">
              <a:spLocks noChangeArrowheads="1"/>
            </p:cNvSpPr>
            <p:nvPr/>
          </p:nvSpPr>
          <p:spPr bwMode="auto">
            <a:xfrm>
              <a:off x="2405" y="117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51" name="Text Box 155"/>
            <p:cNvSpPr txBox="1">
              <a:spLocks noChangeArrowheads="1"/>
            </p:cNvSpPr>
            <p:nvPr/>
          </p:nvSpPr>
          <p:spPr bwMode="auto">
            <a:xfrm>
              <a:off x="3099" y="117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52" name="Text Box 156"/>
            <p:cNvSpPr txBox="1">
              <a:spLocks noChangeArrowheads="1"/>
            </p:cNvSpPr>
            <p:nvPr/>
          </p:nvSpPr>
          <p:spPr bwMode="auto">
            <a:xfrm>
              <a:off x="3454" y="116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grpSp>
          <p:nvGrpSpPr>
            <p:cNvPr id="209032" name="Group 136"/>
            <p:cNvGrpSpPr>
              <a:grpSpLocks/>
            </p:cNvGrpSpPr>
            <p:nvPr/>
          </p:nvGrpSpPr>
          <p:grpSpPr bwMode="auto">
            <a:xfrm>
              <a:off x="340" y="874"/>
              <a:ext cx="512" cy="2398"/>
              <a:chOff x="340" y="874"/>
              <a:chExt cx="512" cy="2398"/>
            </a:xfrm>
          </p:grpSpPr>
          <p:sp>
            <p:nvSpPr>
              <p:cNvPr id="209033" name="Text Box 137"/>
              <p:cNvSpPr txBox="1">
                <a:spLocks noChangeArrowheads="1"/>
              </p:cNvSpPr>
              <p:nvPr/>
            </p:nvSpPr>
            <p:spPr bwMode="auto">
              <a:xfrm>
                <a:off x="340" y="874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1</a:t>
                </a:r>
              </a:p>
            </p:txBody>
          </p:sp>
          <p:sp>
            <p:nvSpPr>
              <p:cNvPr id="209034" name="Text Box 138"/>
              <p:cNvSpPr txBox="1">
                <a:spLocks noChangeArrowheads="1"/>
              </p:cNvSpPr>
              <p:nvPr/>
            </p:nvSpPr>
            <p:spPr bwMode="auto">
              <a:xfrm>
                <a:off x="340" y="2984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7</a:t>
                </a:r>
              </a:p>
            </p:txBody>
          </p:sp>
          <p:sp>
            <p:nvSpPr>
              <p:cNvPr id="209035" name="Text Box 139"/>
              <p:cNvSpPr txBox="1">
                <a:spLocks noChangeArrowheads="1"/>
              </p:cNvSpPr>
              <p:nvPr/>
            </p:nvSpPr>
            <p:spPr bwMode="auto">
              <a:xfrm>
                <a:off x="340" y="2630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6</a:t>
                </a:r>
              </a:p>
            </p:txBody>
          </p:sp>
          <p:sp>
            <p:nvSpPr>
              <p:cNvPr id="209036" name="Text Box 140"/>
              <p:cNvSpPr txBox="1">
                <a:spLocks noChangeArrowheads="1"/>
              </p:cNvSpPr>
              <p:nvPr/>
            </p:nvSpPr>
            <p:spPr bwMode="auto">
              <a:xfrm>
                <a:off x="340" y="2280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5</a:t>
                </a:r>
              </a:p>
            </p:txBody>
          </p:sp>
          <p:sp>
            <p:nvSpPr>
              <p:cNvPr id="209037" name="Text Box 141"/>
              <p:cNvSpPr txBox="1">
                <a:spLocks noChangeArrowheads="1"/>
              </p:cNvSpPr>
              <p:nvPr/>
            </p:nvSpPr>
            <p:spPr bwMode="auto">
              <a:xfrm>
                <a:off x="340" y="1933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4</a:t>
                </a:r>
              </a:p>
            </p:txBody>
          </p:sp>
          <p:sp>
            <p:nvSpPr>
              <p:cNvPr id="209038" name="Text Box 142"/>
              <p:cNvSpPr txBox="1">
                <a:spLocks noChangeArrowheads="1"/>
              </p:cNvSpPr>
              <p:nvPr/>
            </p:nvSpPr>
            <p:spPr bwMode="auto">
              <a:xfrm>
                <a:off x="340" y="1570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3</a:t>
                </a:r>
              </a:p>
            </p:txBody>
          </p:sp>
          <p:sp>
            <p:nvSpPr>
              <p:cNvPr id="209039" name="Text Box 143"/>
              <p:cNvSpPr txBox="1">
                <a:spLocks noChangeArrowheads="1"/>
              </p:cNvSpPr>
              <p:nvPr/>
            </p:nvSpPr>
            <p:spPr bwMode="auto">
              <a:xfrm>
                <a:off x="340" y="1223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2</a:t>
                </a:r>
              </a:p>
            </p:txBody>
          </p:sp>
        </p:grpSp>
        <p:sp>
          <p:nvSpPr>
            <p:cNvPr id="209040" name="Text Box 144"/>
            <p:cNvSpPr txBox="1">
              <a:spLocks noChangeArrowheads="1"/>
            </p:cNvSpPr>
            <p:nvPr/>
          </p:nvSpPr>
          <p:spPr bwMode="auto">
            <a:xfrm>
              <a:off x="2051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41" name="Text Box 145"/>
            <p:cNvSpPr txBox="1">
              <a:spLocks noChangeArrowheads="1"/>
            </p:cNvSpPr>
            <p:nvPr/>
          </p:nvSpPr>
          <p:spPr bwMode="auto">
            <a:xfrm>
              <a:off x="3806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42" name="Text Box 146"/>
            <p:cNvSpPr txBox="1">
              <a:spLocks noChangeArrowheads="1"/>
            </p:cNvSpPr>
            <p:nvPr/>
          </p:nvSpPr>
          <p:spPr bwMode="auto">
            <a:xfrm>
              <a:off x="4158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43" name="Text Box 147"/>
            <p:cNvSpPr txBox="1">
              <a:spLocks noChangeArrowheads="1"/>
            </p:cNvSpPr>
            <p:nvPr/>
          </p:nvSpPr>
          <p:spPr bwMode="auto">
            <a:xfrm>
              <a:off x="3457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44" name="Text Box 148"/>
            <p:cNvSpPr txBox="1">
              <a:spLocks noChangeArrowheads="1"/>
            </p:cNvSpPr>
            <p:nvPr/>
          </p:nvSpPr>
          <p:spPr bwMode="auto">
            <a:xfrm>
              <a:off x="3104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45" name="Text Box 149"/>
            <p:cNvSpPr txBox="1">
              <a:spLocks noChangeArrowheads="1"/>
            </p:cNvSpPr>
            <p:nvPr/>
          </p:nvSpPr>
          <p:spPr bwMode="auto">
            <a:xfrm>
              <a:off x="2403" y="818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46" name="Text Box 150"/>
            <p:cNvSpPr txBox="1">
              <a:spLocks noChangeArrowheads="1"/>
            </p:cNvSpPr>
            <p:nvPr/>
          </p:nvSpPr>
          <p:spPr bwMode="auto">
            <a:xfrm>
              <a:off x="2752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209049" name="Text Box 153"/>
            <p:cNvSpPr txBox="1">
              <a:spLocks noChangeArrowheads="1"/>
            </p:cNvSpPr>
            <p:nvPr/>
          </p:nvSpPr>
          <p:spPr bwMode="auto">
            <a:xfrm>
              <a:off x="1354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50" name="Text Box 154"/>
            <p:cNvSpPr txBox="1">
              <a:spLocks noChangeArrowheads="1"/>
            </p:cNvSpPr>
            <p:nvPr/>
          </p:nvSpPr>
          <p:spPr bwMode="auto">
            <a:xfrm>
              <a:off x="1701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53" name="Text Box 157"/>
            <p:cNvSpPr txBox="1">
              <a:spLocks noChangeArrowheads="1"/>
            </p:cNvSpPr>
            <p:nvPr/>
          </p:nvSpPr>
          <p:spPr bwMode="auto">
            <a:xfrm>
              <a:off x="2403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54" name="Text Box 158"/>
            <p:cNvSpPr txBox="1">
              <a:spLocks noChangeArrowheads="1"/>
            </p:cNvSpPr>
            <p:nvPr/>
          </p:nvSpPr>
          <p:spPr bwMode="auto">
            <a:xfrm>
              <a:off x="2758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209055" name="Text Box 159"/>
            <p:cNvSpPr txBox="1">
              <a:spLocks noChangeArrowheads="1"/>
            </p:cNvSpPr>
            <p:nvPr/>
          </p:nvSpPr>
          <p:spPr bwMode="auto">
            <a:xfrm>
              <a:off x="2051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56" name="Text Box 160"/>
            <p:cNvSpPr txBox="1">
              <a:spLocks noChangeArrowheads="1"/>
            </p:cNvSpPr>
            <p:nvPr/>
          </p:nvSpPr>
          <p:spPr bwMode="auto">
            <a:xfrm>
              <a:off x="3099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57" name="Text Box 161"/>
            <p:cNvSpPr txBox="1">
              <a:spLocks noChangeArrowheads="1"/>
            </p:cNvSpPr>
            <p:nvPr/>
          </p:nvSpPr>
          <p:spPr bwMode="auto">
            <a:xfrm>
              <a:off x="3457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58" name="Text Box 162"/>
            <p:cNvSpPr txBox="1">
              <a:spLocks noChangeArrowheads="1"/>
            </p:cNvSpPr>
            <p:nvPr/>
          </p:nvSpPr>
          <p:spPr bwMode="auto">
            <a:xfrm>
              <a:off x="3803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59" name="Text Box 163"/>
            <p:cNvSpPr txBox="1">
              <a:spLocks noChangeArrowheads="1"/>
            </p:cNvSpPr>
            <p:nvPr/>
          </p:nvSpPr>
          <p:spPr bwMode="auto">
            <a:xfrm>
              <a:off x="4158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60" name="Text Box 164"/>
            <p:cNvSpPr txBox="1">
              <a:spLocks noChangeArrowheads="1"/>
            </p:cNvSpPr>
            <p:nvPr/>
          </p:nvSpPr>
          <p:spPr bwMode="auto">
            <a:xfrm>
              <a:off x="3101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61" name="Text Box 165"/>
            <p:cNvSpPr txBox="1">
              <a:spLocks noChangeArrowheads="1"/>
            </p:cNvSpPr>
            <p:nvPr/>
          </p:nvSpPr>
          <p:spPr bwMode="auto">
            <a:xfrm>
              <a:off x="2746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209062" name="Text Box 166"/>
            <p:cNvSpPr txBox="1">
              <a:spLocks noChangeArrowheads="1"/>
            </p:cNvSpPr>
            <p:nvPr/>
          </p:nvSpPr>
          <p:spPr bwMode="auto">
            <a:xfrm>
              <a:off x="3448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63" name="Text Box 167"/>
            <p:cNvSpPr txBox="1">
              <a:spLocks noChangeArrowheads="1"/>
            </p:cNvSpPr>
            <p:nvPr/>
          </p:nvSpPr>
          <p:spPr bwMode="auto">
            <a:xfrm>
              <a:off x="3803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64" name="Text Box 168"/>
            <p:cNvSpPr txBox="1">
              <a:spLocks noChangeArrowheads="1"/>
            </p:cNvSpPr>
            <p:nvPr/>
          </p:nvSpPr>
          <p:spPr bwMode="auto">
            <a:xfrm>
              <a:off x="4153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65" name="Text Box 169"/>
            <p:cNvSpPr txBox="1">
              <a:spLocks noChangeArrowheads="1"/>
            </p:cNvSpPr>
            <p:nvPr/>
          </p:nvSpPr>
          <p:spPr bwMode="auto">
            <a:xfrm>
              <a:off x="4507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66" name="Text Box 170"/>
            <p:cNvSpPr txBox="1">
              <a:spLocks noChangeArrowheads="1"/>
            </p:cNvSpPr>
            <p:nvPr/>
          </p:nvSpPr>
          <p:spPr bwMode="auto">
            <a:xfrm>
              <a:off x="4857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67" name="Text Box 171"/>
            <p:cNvSpPr txBox="1">
              <a:spLocks noChangeArrowheads="1"/>
            </p:cNvSpPr>
            <p:nvPr/>
          </p:nvSpPr>
          <p:spPr bwMode="auto">
            <a:xfrm>
              <a:off x="5211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68" name="Text Box 172"/>
            <p:cNvSpPr txBox="1">
              <a:spLocks noChangeArrowheads="1"/>
            </p:cNvSpPr>
            <p:nvPr/>
          </p:nvSpPr>
          <p:spPr bwMode="auto">
            <a:xfrm>
              <a:off x="2748" y="22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209069" name="Text Box 173"/>
            <p:cNvSpPr txBox="1">
              <a:spLocks noChangeArrowheads="1"/>
            </p:cNvSpPr>
            <p:nvPr/>
          </p:nvSpPr>
          <p:spPr bwMode="auto">
            <a:xfrm>
              <a:off x="2746" y="257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209070" name="Text Box 174"/>
            <p:cNvSpPr txBox="1">
              <a:spLocks noChangeArrowheads="1"/>
            </p:cNvSpPr>
            <p:nvPr/>
          </p:nvSpPr>
          <p:spPr bwMode="auto">
            <a:xfrm>
              <a:off x="2744" y="2928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209071" name="Text Box 175"/>
            <p:cNvSpPr txBox="1">
              <a:spLocks noChangeArrowheads="1"/>
            </p:cNvSpPr>
            <p:nvPr/>
          </p:nvSpPr>
          <p:spPr bwMode="auto">
            <a:xfrm>
              <a:off x="2392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72" name="Text Box 176"/>
            <p:cNvSpPr txBox="1">
              <a:spLocks noChangeArrowheads="1"/>
            </p:cNvSpPr>
            <p:nvPr/>
          </p:nvSpPr>
          <p:spPr bwMode="auto">
            <a:xfrm>
              <a:off x="2045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73" name="Text Box 177"/>
            <p:cNvSpPr txBox="1">
              <a:spLocks noChangeArrowheads="1"/>
            </p:cNvSpPr>
            <p:nvPr/>
          </p:nvSpPr>
          <p:spPr bwMode="auto">
            <a:xfrm>
              <a:off x="2392" y="258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74" name="Text Box 178"/>
            <p:cNvSpPr txBox="1">
              <a:spLocks noChangeArrowheads="1"/>
            </p:cNvSpPr>
            <p:nvPr/>
          </p:nvSpPr>
          <p:spPr bwMode="auto">
            <a:xfrm>
              <a:off x="2045" y="257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75" name="Text Box 179"/>
            <p:cNvSpPr txBox="1">
              <a:spLocks noChangeArrowheads="1"/>
            </p:cNvSpPr>
            <p:nvPr/>
          </p:nvSpPr>
          <p:spPr bwMode="auto">
            <a:xfrm>
              <a:off x="2392" y="29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76" name="Text Box 180"/>
            <p:cNvSpPr txBox="1">
              <a:spLocks noChangeArrowheads="1"/>
            </p:cNvSpPr>
            <p:nvPr/>
          </p:nvSpPr>
          <p:spPr bwMode="auto">
            <a:xfrm>
              <a:off x="2045" y="29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77" name="Text Box 181"/>
            <p:cNvSpPr txBox="1">
              <a:spLocks noChangeArrowheads="1"/>
            </p:cNvSpPr>
            <p:nvPr/>
          </p:nvSpPr>
          <p:spPr bwMode="auto">
            <a:xfrm>
              <a:off x="1690" y="29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78" name="Text Box 182"/>
            <p:cNvSpPr txBox="1">
              <a:spLocks noChangeArrowheads="1"/>
            </p:cNvSpPr>
            <p:nvPr/>
          </p:nvSpPr>
          <p:spPr bwMode="auto">
            <a:xfrm>
              <a:off x="1340" y="29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79" name="Text Box 183"/>
            <p:cNvSpPr txBox="1">
              <a:spLocks noChangeArrowheads="1"/>
            </p:cNvSpPr>
            <p:nvPr/>
          </p:nvSpPr>
          <p:spPr bwMode="auto">
            <a:xfrm>
              <a:off x="983" y="29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80" name="Text Box 184"/>
            <p:cNvSpPr txBox="1">
              <a:spLocks noChangeArrowheads="1"/>
            </p:cNvSpPr>
            <p:nvPr/>
          </p:nvSpPr>
          <p:spPr bwMode="auto">
            <a:xfrm>
              <a:off x="3101" y="22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81" name="Text Box 185"/>
            <p:cNvSpPr txBox="1">
              <a:spLocks noChangeArrowheads="1"/>
            </p:cNvSpPr>
            <p:nvPr/>
          </p:nvSpPr>
          <p:spPr bwMode="auto">
            <a:xfrm>
              <a:off x="3448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82" name="Text Box 186"/>
            <p:cNvSpPr txBox="1">
              <a:spLocks noChangeArrowheads="1"/>
            </p:cNvSpPr>
            <p:nvPr/>
          </p:nvSpPr>
          <p:spPr bwMode="auto">
            <a:xfrm>
              <a:off x="3805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83" name="Text Box 187"/>
            <p:cNvSpPr txBox="1">
              <a:spLocks noChangeArrowheads="1"/>
            </p:cNvSpPr>
            <p:nvPr/>
          </p:nvSpPr>
          <p:spPr bwMode="auto">
            <a:xfrm>
              <a:off x="4153" y="22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84" name="Text Box 188"/>
            <p:cNvSpPr txBox="1">
              <a:spLocks noChangeArrowheads="1"/>
            </p:cNvSpPr>
            <p:nvPr/>
          </p:nvSpPr>
          <p:spPr bwMode="auto">
            <a:xfrm>
              <a:off x="4507" y="22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85" name="Text Box 189"/>
            <p:cNvSpPr txBox="1">
              <a:spLocks noChangeArrowheads="1"/>
            </p:cNvSpPr>
            <p:nvPr/>
          </p:nvSpPr>
          <p:spPr bwMode="auto">
            <a:xfrm>
              <a:off x="3101" y="258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86" name="Text Box 190"/>
            <p:cNvSpPr txBox="1">
              <a:spLocks noChangeArrowheads="1"/>
            </p:cNvSpPr>
            <p:nvPr/>
          </p:nvSpPr>
          <p:spPr bwMode="auto">
            <a:xfrm>
              <a:off x="3448" y="257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87" name="Text Box 191"/>
            <p:cNvSpPr txBox="1">
              <a:spLocks noChangeArrowheads="1"/>
            </p:cNvSpPr>
            <p:nvPr/>
          </p:nvSpPr>
          <p:spPr bwMode="auto">
            <a:xfrm>
              <a:off x="3806" y="258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88" name="Text Box 192"/>
            <p:cNvSpPr txBox="1">
              <a:spLocks noChangeArrowheads="1"/>
            </p:cNvSpPr>
            <p:nvPr/>
          </p:nvSpPr>
          <p:spPr bwMode="auto">
            <a:xfrm>
              <a:off x="4158" y="257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89" name="Text Box 193"/>
            <p:cNvSpPr txBox="1">
              <a:spLocks noChangeArrowheads="1"/>
            </p:cNvSpPr>
            <p:nvPr/>
          </p:nvSpPr>
          <p:spPr bwMode="auto">
            <a:xfrm>
              <a:off x="3101" y="293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90" name="Text Box 194"/>
            <p:cNvSpPr txBox="1">
              <a:spLocks noChangeArrowheads="1"/>
            </p:cNvSpPr>
            <p:nvPr/>
          </p:nvSpPr>
          <p:spPr bwMode="auto">
            <a:xfrm>
              <a:off x="3448" y="29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91" name="Text Box 195"/>
            <p:cNvSpPr txBox="1">
              <a:spLocks noChangeArrowheads="1"/>
            </p:cNvSpPr>
            <p:nvPr/>
          </p:nvSpPr>
          <p:spPr bwMode="auto">
            <a:xfrm>
              <a:off x="3806" y="293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209092" name="Text Box 196"/>
            <p:cNvSpPr txBox="1">
              <a:spLocks noChangeArrowheads="1"/>
            </p:cNvSpPr>
            <p:nvPr/>
          </p:nvSpPr>
          <p:spPr bwMode="auto">
            <a:xfrm>
              <a:off x="4158" y="29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grpSp>
          <p:nvGrpSpPr>
            <p:cNvPr id="209122" name="Group 226"/>
            <p:cNvGrpSpPr>
              <a:grpSpLocks/>
            </p:cNvGrpSpPr>
            <p:nvPr/>
          </p:nvGrpSpPr>
          <p:grpSpPr bwMode="auto">
            <a:xfrm>
              <a:off x="1338" y="823"/>
              <a:ext cx="3162" cy="350"/>
              <a:chOff x="1605" y="210"/>
              <a:chExt cx="3117" cy="350"/>
            </a:xfrm>
          </p:grpSpPr>
          <p:sp>
            <p:nvSpPr>
              <p:cNvPr id="209123" name="Text Box 227"/>
              <p:cNvSpPr txBox="1">
                <a:spLocks noChangeArrowheads="1"/>
              </p:cNvSpPr>
              <p:nvPr/>
            </p:nvSpPr>
            <p:spPr bwMode="auto">
              <a:xfrm>
                <a:off x="2294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209124" name="Text Box 228"/>
              <p:cNvSpPr txBox="1">
                <a:spLocks noChangeArrowheads="1"/>
              </p:cNvSpPr>
              <p:nvPr/>
            </p:nvSpPr>
            <p:spPr bwMode="auto">
              <a:xfrm>
                <a:off x="4025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209125" name="Text Box 229"/>
              <p:cNvSpPr txBox="1">
                <a:spLocks noChangeArrowheads="1"/>
              </p:cNvSpPr>
              <p:nvPr/>
            </p:nvSpPr>
            <p:spPr bwMode="auto">
              <a:xfrm>
                <a:off x="4377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G</a:t>
                </a:r>
              </a:p>
            </p:txBody>
          </p:sp>
          <p:sp>
            <p:nvSpPr>
              <p:cNvPr id="209126" name="Text Box 230"/>
              <p:cNvSpPr txBox="1">
                <a:spLocks noChangeArrowheads="1"/>
              </p:cNvSpPr>
              <p:nvPr/>
            </p:nvSpPr>
            <p:spPr bwMode="auto">
              <a:xfrm>
                <a:off x="3676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Ơ</a:t>
                </a:r>
              </a:p>
            </p:txBody>
          </p:sp>
          <p:sp>
            <p:nvSpPr>
              <p:cNvPr id="209127" name="Text Box 231"/>
              <p:cNvSpPr txBox="1">
                <a:spLocks noChangeArrowheads="1"/>
              </p:cNvSpPr>
              <p:nvPr/>
            </p:nvSpPr>
            <p:spPr bwMode="auto">
              <a:xfrm>
                <a:off x="3323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Ư</a:t>
                </a:r>
              </a:p>
            </p:txBody>
          </p:sp>
          <p:sp>
            <p:nvSpPr>
              <p:cNvPr id="209128" name="Text Box 232"/>
              <p:cNvSpPr txBox="1">
                <a:spLocks noChangeArrowheads="1"/>
              </p:cNvSpPr>
              <p:nvPr/>
            </p:nvSpPr>
            <p:spPr bwMode="auto">
              <a:xfrm>
                <a:off x="2632" y="215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G</a:t>
                </a:r>
              </a:p>
            </p:txBody>
          </p:sp>
          <p:sp>
            <p:nvSpPr>
              <p:cNvPr id="209129" name="Text Box 233"/>
              <p:cNvSpPr txBox="1">
                <a:spLocks noChangeArrowheads="1"/>
              </p:cNvSpPr>
              <p:nvPr/>
            </p:nvSpPr>
            <p:spPr bwMode="auto">
              <a:xfrm>
                <a:off x="2981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V</a:t>
                </a:r>
              </a:p>
            </p:txBody>
          </p:sp>
          <p:sp>
            <p:nvSpPr>
              <p:cNvPr id="209130" name="Text Box 234"/>
              <p:cNvSpPr txBox="1">
                <a:spLocks noChangeArrowheads="1"/>
              </p:cNvSpPr>
              <p:nvPr/>
            </p:nvSpPr>
            <p:spPr bwMode="auto">
              <a:xfrm>
                <a:off x="1605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H</a:t>
                </a:r>
              </a:p>
            </p:txBody>
          </p:sp>
          <p:sp>
            <p:nvSpPr>
              <p:cNvPr id="209131" name="Text Box 235"/>
              <p:cNvSpPr txBox="1">
                <a:spLocks noChangeArrowheads="1"/>
              </p:cNvSpPr>
              <p:nvPr/>
            </p:nvSpPr>
            <p:spPr bwMode="auto">
              <a:xfrm>
                <a:off x="1944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Ù</a:t>
                </a:r>
              </a:p>
            </p:txBody>
          </p:sp>
        </p:grpSp>
      </p:grpSp>
      <p:grpSp>
        <p:nvGrpSpPr>
          <p:cNvPr id="209134" name="Group 238"/>
          <p:cNvGrpSpPr>
            <a:grpSpLocks/>
          </p:cNvGrpSpPr>
          <p:nvPr/>
        </p:nvGrpSpPr>
        <p:grpSpPr bwMode="auto">
          <a:xfrm>
            <a:off x="3784601" y="1389460"/>
            <a:ext cx="2252663" cy="414338"/>
            <a:chOff x="3742" y="3761"/>
            <a:chExt cx="1372" cy="34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09135" name="Text Box 239"/>
            <p:cNvSpPr txBox="1">
              <a:spLocks noChangeArrowheads="1"/>
            </p:cNvSpPr>
            <p:nvPr/>
          </p:nvSpPr>
          <p:spPr bwMode="auto">
            <a:xfrm>
              <a:off x="4083" y="376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Ă</a:t>
              </a:r>
            </a:p>
          </p:txBody>
        </p:sp>
        <p:sp>
          <p:nvSpPr>
            <p:cNvPr id="209136" name="Text Box 240"/>
            <p:cNvSpPr txBox="1">
              <a:spLocks noChangeArrowheads="1"/>
            </p:cNvSpPr>
            <p:nvPr/>
          </p:nvSpPr>
          <p:spPr bwMode="auto">
            <a:xfrm>
              <a:off x="3742" y="376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L</a:t>
              </a:r>
            </a:p>
          </p:txBody>
        </p:sp>
        <p:sp>
          <p:nvSpPr>
            <p:cNvPr id="209137" name="Text Box 241"/>
            <p:cNvSpPr txBox="1">
              <a:spLocks noChangeArrowheads="1"/>
            </p:cNvSpPr>
            <p:nvPr/>
          </p:nvSpPr>
          <p:spPr bwMode="auto">
            <a:xfrm>
              <a:off x="4430" y="3764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N</a:t>
              </a:r>
            </a:p>
          </p:txBody>
        </p:sp>
        <p:sp>
          <p:nvSpPr>
            <p:cNvPr id="209138" name="Text Box 242"/>
            <p:cNvSpPr txBox="1">
              <a:spLocks noChangeArrowheads="1"/>
            </p:cNvSpPr>
            <p:nvPr/>
          </p:nvSpPr>
          <p:spPr bwMode="auto">
            <a:xfrm>
              <a:off x="4769" y="376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G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846606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9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9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9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9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00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602" name="Text Box 66"/>
          <p:cNvSpPr txBox="1">
            <a:spLocks noChangeArrowheads="1"/>
          </p:cNvSpPr>
          <p:nvPr/>
        </p:nvSpPr>
        <p:spPr bwMode="auto">
          <a:xfrm>
            <a:off x="1477963" y="4059019"/>
            <a:ext cx="6523038" cy="646331"/>
          </a:xfrm>
          <a:prstGeom prst="rect">
            <a:avLst/>
          </a:prstGeom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b="1" i="1" dirty="0" err="1">
                <a:solidFill>
                  <a:srgbClr val="00682F"/>
                </a:solidFill>
              </a:rPr>
              <a:t>Câu</a:t>
            </a:r>
            <a:r>
              <a:rPr lang="en-US" b="1" i="1" dirty="0">
                <a:solidFill>
                  <a:srgbClr val="00682F"/>
                </a:solidFill>
              </a:rPr>
              <a:t> 3: </a:t>
            </a:r>
            <a:r>
              <a:rPr lang="en-US" b="1" i="1" dirty="0" err="1">
                <a:solidFill>
                  <a:srgbClr val="00682F"/>
                </a:solidFill>
              </a:rPr>
              <a:t>Đây</a:t>
            </a:r>
            <a:r>
              <a:rPr lang="en-US" b="1" i="1" dirty="0">
                <a:solidFill>
                  <a:srgbClr val="00682F"/>
                </a:solidFill>
              </a:rPr>
              <a:t> </a:t>
            </a:r>
            <a:r>
              <a:rPr lang="en-US" b="1" i="1" dirty="0" err="1" smtClean="0">
                <a:solidFill>
                  <a:srgbClr val="00682F"/>
                </a:solidFill>
              </a:rPr>
              <a:t>là</a:t>
            </a:r>
            <a:r>
              <a:rPr lang="en-US" b="1" i="1" dirty="0" smtClean="0">
                <a:solidFill>
                  <a:srgbClr val="00682F"/>
                </a:solidFill>
              </a:rPr>
              <a:t> </a:t>
            </a:r>
            <a:r>
              <a:rPr lang="en-US" b="1" i="1" dirty="0" err="1">
                <a:solidFill>
                  <a:srgbClr val="00682F"/>
                </a:solidFill>
              </a:rPr>
              <a:t>tên</a:t>
            </a:r>
            <a:r>
              <a:rPr lang="en-US" b="1" i="1" dirty="0">
                <a:solidFill>
                  <a:srgbClr val="00682F"/>
                </a:solidFill>
              </a:rPr>
              <a:t> </a:t>
            </a:r>
            <a:r>
              <a:rPr lang="en-US" b="1" i="1" dirty="0" err="1" smtClean="0">
                <a:solidFill>
                  <a:srgbClr val="00682F"/>
                </a:solidFill>
              </a:rPr>
              <a:t>một</a:t>
            </a:r>
            <a:r>
              <a:rPr lang="en-US" b="1" i="1" dirty="0" smtClean="0">
                <a:solidFill>
                  <a:srgbClr val="00682F"/>
                </a:solidFill>
              </a:rPr>
              <a:t> </a:t>
            </a:r>
            <a:r>
              <a:rPr lang="en-US" b="1" i="1" dirty="0" err="1">
                <a:solidFill>
                  <a:srgbClr val="00682F"/>
                </a:solidFill>
              </a:rPr>
              <a:t>nhân</a:t>
            </a:r>
            <a:r>
              <a:rPr lang="en-US" b="1" i="1" dirty="0">
                <a:solidFill>
                  <a:srgbClr val="00682F"/>
                </a:solidFill>
              </a:rPr>
              <a:t> </a:t>
            </a:r>
            <a:r>
              <a:rPr lang="en-US" b="1" i="1" dirty="0" err="1">
                <a:solidFill>
                  <a:srgbClr val="00682F"/>
                </a:solidFill>
              </a:rPr>
              <a:t>vật</a:t>
            </a:r>
            <a:r>
              <a:rPr lang="en-US" b="1" i="1" dirty="0">
                <a:solidFill>
                  <a:srgbClr val="00682F"/>
                </a:solidFill>
              </a:rPr>
              <a:t> </a:t>
            </a:r>
            <a:r>
              <a:rPr lang="en-US" b="1" i="1" dirty="0" err="1">
                <a:solidFill>
                  <a:srgbClr val="00682F"/>
                </a:solidFill>
              </a:rPr>
              <a:t>trong</a:t>
            </a:r>
            <a:r>
              <a:rPr lang="en-US" b="1" i="1" dirty="0">
                <a:solidFill>
                  <a:srgbClr val="00682F"/>
                </a:solidFill>
              </a:rPr>
              <a:t> </a:t>
            </a:r>
            <a:r>
              <a:rPr lang="en-US" b="1" i="1" dirty="0" err="1">
                <a:solidFill>
                  <a:srgbClr val="00682F"/>
                </a:solidFill>
              </a:rPr>
              <a:t>truyền</a:t>
            </a:r>
            <a:r>
              <a:rPr lang="en-US" b="1" i="1" dirty="0">
                <a:solidFill>
                  <a:srgbClr val="00682F"/>
                </a:solidFill>
              </a:rPr>
              <a:t> </a:t>
            </a:r>
            <a:r>
              <a:rPr lang="en-US" b="1" i="1" dirty="0" err="1">
                <a:solidFill>
                  <a:srgbClr val="00682F"/>
                </a:solidFill>
              </a:rPr>
              <a:t>thuyết</a:t>
            </a:r>
            <a:r>
              <a:rPr lang="en-US" b="1" i="1" dirty="0">
                <a:solidFill>
                  <a:srgbClr val="00682F"/>
                </a:solidFill>
              </a:rPr>
              <a:t> </a:t>
            </a:r>
            <a:r>
              <a:rPr lang="en-US" b="1" i="1" dirty="0" err="1">
                <a:solidFill>
                  <a:srgbClr val="00682F"/>
                </a:solidFill>
              </a:rPr>
              <a:t>đã</a:t>
            </a:r>
            <a:r>
              <a:rPr lang="en-US" b="1" i="1" dirty="0">
                <a:solidFill>
                  <a:srgbClr val="00682F"/>
                </a:solidFill>
              </a:rPr>
              <a:t> </a:t>
            </a:r>
            <a:r>
              <a:rPr lang="en-US" b="1" i="1" dirty="0" err="1">
                <a:solidFill>
                  <a:srgbClr val="00682F"/>
                </a:solidFill>
              </a:rPr>
              <a:t>bốc</a:t>
            </a:r>
            <a:r>
              <a:rPr lang="en-US" b="1" i="1" dirty="0">
                <a:solidFill>
                  <a:srgbClr val="00682F"/>
                </a:solidFill>
              </a:rPr>
              <a:t> </a:t>
            </a:r>
            <a:r>
              <a:rPr lang="en-US" b="1" i="1" dirty="0" err="1">
                <a:solidFill>
                  <a:srgbClr val="00682F"/>
                </a:solidFill>
              </a:rPr>
              <a:t>từng</a:t>
            </a:r>
            <a:r>
              <a:rPr lang="en-US" b="1" i="1" dirty="0">
                <a:solidFill>
                  <a:srgbClr val="00682F"/>
                </a:solidFill>
              </a:rPr>
              <a:t> </a:t>
            </a:r>
            <a:r>
              <a:rPr lang="en-US" b="1" i="1" dirty="0" err="1">
                <a:solidFill>
                  <a:srgbClr val="00682F"/>
                </a:solidFill>
              </a:rPr>
              <a:t>quả</a:t>
            </a:r>
            <a:r>
              <a:rPr lang="en-US" b="1" i="1" dirty="0">
                <a:solidFill>
                  <a:srgbClr val="00682F"/>
                </a:solidFill>
              </a:rPr>
              <a:t> </a:t>
            </a:r>
            <a:r>
              <a:rPr lang="en-US" b="1" i="1" dirty="0" err="1">
                <a:solidFill>
                  <a:srgbClr val="00682F"/>
                </a:solidFill>
              </a:rPr>
              <a:t>đồi</a:t>
            </a:r>
            <a:r>
              <a:rPr lang="en-US" b="1" i="1" dirty="0">
                <a:solidFill>
                  <a:srgbClr val="00682F"/>
                </a:solidFill>
              </a:rPr>
              <a:t>, </a:t>
            </a:r>
            <a:r>
              <a:rPr lang="en-US" b="1" i="1" dirty="0" err="1">
                <a:solidFill>
                  <a:srgbClr val="00682F"/>
                </a:solidFill>
              </a:rPr>
              <a:t>dời</a:t>
            </a:r>
            <a:r>
              <a:rPr lang="en-US" b="1" i="1" dirty="0">
                <a:solidFill>
                  <a:srgbClr val="00682F"/>
                </a:solidFill>
              </a:rPr>
              <a:t> </a:t>
            </a:r>
            <a:r>
              <a:rPr lang="en-US" b="1" i="1" dirty="0" err="1">
                <a:solidFill>
                  <a:srgbClr val="00682F"/>
                </a:solidFill>
              </a:rPr>
              <a:t>từng</a:t>
            </a:r>
            <a:r>
              <a:rPr lang="en-US" b="1" i="1" dirty="0">
                <a:solidFill>
                  <a:srgbClr val="00682F"/>
                </a:solidFill>
              </a:rPr>
              <a:t> </a:t>
            </a:r>
            <a:r>
              <a:rPr lang="en-US" b="1" i="1" dirty="0" err="1">
                <a:solidFill>
                  <a:srgbClr val="00682F"/>
                </a:solidFill>
              </a:rPr>
              <a:t>dãy</a:t>
            </a:r>
            <a:r>
              <a:rPr lang="en-US" b="1" i="1" dirty="0">
                <a:solidFill>
                  <a:srgbClr val="00682F"/>
                </a:solidFill>
              </a:rPr>
              <a:t> </a:t>
            </a:r>
            <a:r>
              <a:rPr lang="en-US" b="1" i="1" dirty="0" err="1">
                <a:solidFill>
                  <a:srgbClr val="00682F"/>
                </a:solidFill>
              </a:rPr>
              <a:t>núi</a:t>
            </a:r>
            <a:r>
              <a:rPr lang="en-US" b="1" i="1" dirty="0">
                <a:solidFill>
                  <a:srgbClr val="00682F"/>
                </a:solidFill>
              </a:rPr>
              <a:t> </a:t>
            </a:r>
            <a:r>
              <a:rPr lang="en-US" b="1" i="1" dirty="0" err="1">
                <a:solidFill>
                  <a:srgbClr val="00682F"/>
                </a:solidFill>
              </a:rPr>
              <a:t>để</a:t>
            </a:r>
            <a:r>
              <a:rPr lang="en-US" b="1" i="1" dirty="0">
                <a:solidFill>
                  <a:srgbClr val="00682F"/>
                </a:solidFill>
              </a:rPr>
              <a:t> </a:t>
            </a:r>
            <a:r>
              <a:rPr lang="en-US" b="1" i="1" dirty="0" err="1">
                <a:solidFill>
                  <a:srgbClr val="00682F"/>
                </a:solidFill>
              </a:rPr>
              <a:t>ngăn</a:t>
            </a:r>
            <a:r>
              <a:rPr lang="en-US" b="1" i="1" dirty="0">
                <a:solidFill>
                  <a:srgbClr val="00682F"/>
                </a:solidFill>
              </a:rPr>
              <a:t> </a:t>
            </a:r>
            <a:r>
              <a:rPr lang="en-US" b="1" i="1" dirty="0" err="1">
                <a:solidFill>
                  <a:srgbClr val="00682F"/>
                </a:solidFill>
              </a:rPr>
              <a:t>dòng</a:t>
            </a:r>
            <a:r>
              <a:rPr lang="en-US" b="1" i="1" dirty="0">
                <a:solidFill>
                  <a:srgbClr val="00682F"/>
                </a:solidFill>
              </a:rPr>
              <a:t> </a:t>
            </a:r>
            <a:r>
              <a:rPr lang="en-US" b="1" i="1" dirty="0" err="1">
                <a:solidFill>
                  <a:srgbClr val="00682F"/>
                </a:solidFill>
              </a:rPr>
              <a:t>nước</a:t>
            </a:r>
            <a:r>
              <a:rPr lang="en-US" b="1" i="1" dirty="0">
                <a:solidFill>
                  <a:srgbClr val="00682F"/>
                </a:solidFill>
              </a:rPr>
              <a:t> </a:t>
            </a:r>
            <a:r>
              <a:rPr lang="en-US" b="1" i="1" dirty="0" err="1">
                <a:solidFill>
                  <a:srgbClr val="00682F"/>
                </a:solidFill>
              </a:rPr>
              <a:t>lũ</a:t>
            </a:r>
            <a:r>
              <a:rPr lang="en-US" b="1" i="1" dirty="0">
                <a:solidFill>
                  <a:srgbClr val="00682F"/>
                </a:solidFill>
              </a:rPr>
              <a:t> (</a:t>
            </a:r>
            <a:r>
              <a:rPr lang="en-US" b="1" i="1" dirty="0" err="1">
                <a:solidFill>
                  <a:srgbClr val="00682F"/>
                </a:solidFill>
              </a:rPr>
              <a:t>có</a:t>
            </a:r>
            <a:r>
              <a:rPr lang="en-US" b="1" i="1" dirty="0">
                <a:solidFill>
                  <a:srgbClr val="00682F"/>
                </a:solidFill>
              </a:rPr>
              <a:t> 7 </a:t>
            </a:r>
            <a:r>
              <a:rPr lang="en-US" b="1" i="1" dirty="0" err="1">
                <a:solidFill>
                  <a:srgbClr val="00682F"/>
                </a:solidFill>
              </a:rPr>
              <a:t>chữ</a:t>
            </a:r>
            <a:r>
              <a:rPr lang="en-US" b="1" i="1" dirty="0">
                <a:solidFill>
                  <a:srgbClr val="00682F"/>
                </a:solidFill>
              </a:rPr>
              <a:t> </a:t>
            </a:r>
            <a:r>
              <a:rPr lang="en-US" b="1" i="1" dirty="0" err="1">
                <a:solidFill>
                  <a:srgbClr val="00682F"/>
                </a:solidFill>
              </a:rPr>
              <a:t>cái</a:t>
            </a:r>
            <a:r>
              <a:rPr lang="en-US" b="1" i="1" dirty="0">
                <a:solidFill>
                  <a:srgbClr val="00682F"/>
                </a:solidFill>
              </a:rPr>
              <a:t>)?</a:t>
            </a:r>
          </a:p>
        </p:txBody>
      </p:sp>
      <p:grpSp>
        <p:nvGrpSpPr>
          <p:cNvPr id="193714" name="Group 178"/>
          <p:cNvGrpSpPr>
            <a:grpSpLocks/>
          </p:cNvGrpSpPr>
          <p:nvPr/>
        </p:nvGrpSpPr>
        <p:grpSpPr bwMode="auto">
          <a:xfrm>
            <a:off x="482600" y="778669"/>
            <a:ext cx="8280400" cy="2936081"/>
            <a:chOff x="340" y="812"/>
            <a:chExt cx="5216" cy="2466"/>
          </a:xfrm>
        </p:grpSpPr>
        <p:grpSp>
          <p:nvGrpSpPr>
            <p:cNvPr id="193637" name="Group 101"/>
            <p:cNvGrpSpPr>
              <a:grpSpLocks/>
            </p:cNvGrpSpPr>
            <p:nvPr/>
          </p:nvGrpSpPr>
          <p:grpSpPr bwMode="auto">
            <a:xfrm>
              <a:off x="340" y="812"/>
              <a:ext cx="5216" cy="2466"/>
              <a:chOff x="340" y="812"/>
              <a:chExt cx="5216" cy="2466"/>
            </a:xfrm>
          </p:grpSpPr>
          <p:grpSp>
            <p:nvGrpSpPr>
              <p:cNvPr id="193638" name="Group 102"/>
              <p:cNvGrpSpPr>
                <a:grpSpLocks/>
              </p:cNvGrpSpPr>
              <p:nvPr/>
            </p:nvGrpSpPr>
            <p:grpSpPr bwMode="auto">
              <a:xfrm>
                <a:off x="340" y="874"/>
                <a:ext cx="512" cy="2398"/>
                <a:chOff x="340" y="874"/>
                <a:chExt cx="512" cy="2398"/>
              </a:xfrm>
            </p:grpSpPr>
            <p:sp>
              <p:nvSpPr>
                <p:cNvPr id="193639" name="Text Box 103"/>
                <p:cNvSpPr txBox="1">
                  <a:spLocks noChangeArrowheads="1"/>
                </p:cNvSpPr>
                <p:nvPr/>
              </p:nvSpPr>
              <p:spPr bwMode="auto">
                <a:xfrm>
                  <a:off x="340" y="874"/>
                  <a:ext cx="512" cy="288"/>
                </a:xfrm>
                <a:prstGeom prst="rect">
                  <a:avLst/>
                </a:prstGeom>
                <a:ln>
                  <a:headEnd/>
                  <a:tailEnd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b="1" dirty="0" err="1">
                      <a:solidFill>
                        <a:srgbClr val="FFFF00"/>
                      </a:solidFill>
                    </a:rPr>
                    <a:t>Câu</a:t>
                  </a:r>
                  <a:r>
                    <a:rPr lang="en-US" b="1" dirty="0">
                      <a:solidFill>
                        <a:srgbClr val="FFFF00"/>
                      </a:solidFill>
                    </a:rPr>
                    <a:t> 1</a:t>
                  </a:r>
                </a:p>
              </p:txBody>
            </p:sp>
            <p:sp>
              <p:nvSpPr>
                <p:cNvPr id="193640" name="Text Box 104"/>
                <p:cNvSpPr txBox="1">
                  <a:spLocks noChangeArrowheads="1"/>
                </p:cNvSpPr>
                <p:nvPr/>
              </p:nvSpPr>
              <p:spPr bwMode="auto">
                <a:xfrm>
                  <a:off x="340" y="2984"/>
                  <a:ext cx="512" cy="288"/>
                </a:xfrm>
                <a:prstGeom prst="rect">
                  <a:avLst/>
                </a:prstGeom>
                <a:ln>
                  <a:headEnd/>
                  <a:tailEnd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b="1" dirty="0" err="1">
                      <a:solidFill>
                        <a:srgbClr val="FFFF00"/>
                      </a:solidFill>
                    </a:rPr>
                    <a:t>Câu</a:t>
                  </a:r>
                  <a:r>
                    <a:rPr lang="en-US" b="1" dirty="0">
                      <a:solidFill>
                        <a:srgbClr val="FFFF00"/>
                      </a:solidFill>
                    </a:rPr>
                    <a:t> 7</a:t>
                  </a:r>
                </a:p>
              </p:txBody>
            </p:sp>
            <p:sp>
              <p:nvSpPr>
                <p:cNvPr id="193641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340" y="2630"/>
                  <a:ext cx="512" cy="288"/>
                </a:xfrm>
                <a:prstGeom prst="rect">
                  <a:avLst/>
                </a:prstGeom>
                <a:ln>
                  <a:headEnd/>
                  <a:tailEnd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b="1" dirty="0" err="1">
                      <a:solidFill>
                        <a:srgbClr val="FFFF00"/>
                      </a:solidFill>
                    </a:rPr>
                    <a:t>Câu</a:t>
                  </a:r>
                  <a:r>
                    <a:rPr lang="en-US" b="1" dirty="0">
                      <a:solidFill>
                        <a:srgbClr val="FFFF00"/>
                      </a:solidFill>
                    </a:rPr>
                    <a:t> 6</a:t>
                  </a:r>
                </a:p>
              </p:txBody>
            </p:sp>
            <p:sp>
              <p:nvSpPr>
                <p:cNvPr id="193642" name="Text Box 106"/>
                <p:cNvSpPr txBox="1">
                  <a:spLocks noChangeArrowheads="1"/>
                </p:cNvSpPr>
                <p:nvPr/>
              </p:nvSpPr>
              <p:spPr bwMode="auto">
                <a:xfrm>
                  <a:off x="340" y="2280"/>
                  <a:ext cx="512" cy="288"/>
                </a:xfrm>
                <a:prstGeom prst="rect">
                  <a:avLst/>
                </a:prstGeom>
                <a:ln>
                  <a:headEnd/>
                  <a:tailEnd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b="1" dirty="0" err="1">
                      <a:solidFill>
                        <a:srgbClr val="FFFF00"/>
                      </a:solidFill>
                    </a:rPr>
                    <a:t>Câu</a:t>
                  </a:r>
                  <a:r>
                    <a:rPr lang="en-US" b="1" dirty="0">
                      <a:solidFill>
                        <a:srgbClr val="FFFF00"/>
                      </a:solidFill>
                    </a:rPr>
                    <a:t> 5</a:t>
                  </a:r>
                </a:p>
              </p:txBody>
            </p:sp>
            <p:sp>
              <p:nvSpPr>
                <p:cNvPr id="193643" name="Text Box 107"/>
                <p:cNvSpPr txBox="1">
                  <a:spLocks noChangeArrowheads="1"/>
                </p:cNvSpPr>
                <p:nvPr/>
              </p:nvSpPr>
              <p:spPr bwMode="auto">
                <a:xfrm>
                  <a:off x="340" y="1933"/>
                  <a:ext cx="512" cy="288"/>
                </a:xfrm>
                <a:prstGeom prst="rect">
                  <a:avLst/>
                </a:prstGeom>
                <a:ln>
                  <a:headEnd/>
                  <a:tailEnd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b="1" dirty="0" err="1">
                      <a:solidFill>
                        <a:srgbClr val="FFFF00"/>
                      </a:solidFill>
                    </a:rPr>
                    <a:t>Câu</a:t>
                  </a:r>
                  <a:r>
                    <a:rPr lang="en-US" b="1" dirty="0">
                      <a:solidFill>
                        <a:srgbClr val="FFFF00"/>
                      </a:solidFill>
                    </a:rPr>
                    <a:t> 4</a:t>
                  </a:r>
                </a:p>
              </p:txBody>
            </p:sp>
            <p:sp>
              <p:nvSpPr>
                <p:cNvPr id="193644" name="Text Box 108"/>
                <p:cNvSpPr txBox="1">
                  <a:spLocks noChangeArrowheads="1"/>
                </p:cNvSpPr>
                <p:nvPr/>
              </p:nvSpPr>
              <p:spPr bwMode="auto">
                <a:xfrm>
                  <a:off x="340" y="1570"/>
                  <a:ext cx="512" cy="288"/>
                </a:xfrm>
                <a:prstGeom prst="rect">
                  <a:avLst/>
                </a:prstGeom>
                <a:ln>
                  <a:headEnd/>
                  <a:tailEnd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b="1" dirty="0" err="1">
                      <a:solidFill>
                        <a:srgbClr val="FFFF00"/>
                      </a:solidFill>
                    </a:rPr>
                    <a:t>Câu</a:t>
                  </a:r>
                  <a:r>
                    <a:rPr lang="en-US" b="1" dirty="0">
                      <a:solidFill>
                        <a:srgbClr val="FFFF00"/>
                      </a:solidFill>
                    </a:rPr>
                    <a:t> 3</a:t>
                  </a:r>
                </a:p>
              </p:txBody>
            </p:sp>
            <p:sp>
              <p:nvSpPr>
                <p:cNvPr id="193645" name="Text Box 109"/>
                <p:cNvSpPr txBox="1">
                  <a:spLocks noChangeArrowheads="1"/>
                </p:cNvSpPr>
                <p:nvPr/>
              </p:nvSpPr>
              <p:spPr bwMode="auto">
                <a:xfrm>
                  <a:off x="340" y="1223"/>
                  <a:ext cx="512" cy="288"/>
                </a:xfrm>
                <a:prstGeom prst="rect">
                  <a:avLst/>
                </a:prstGeom>
                <a:ln>
                  <a:headEnd/>
                  <a:tailEnd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b="1" dirty="0" err="1">
                      <a:solidFill>
                        <a:srgbClr val="FFFF00"/>
                      </a:solidFill>
                    </a:rPr>
                    <a:t>Câu</a:t>
                  </a:r>
                  <a:r>
                    <a:rPr lang="en-US" b="1" dirty="0">
                      <a:solidFill>
                        <a:srgbClr val="FFFF00"/>
                      </a:solidFill>
                    </a:rPr>
                    <a:t> 2</a:t>
                  </a:r>
                </a:p>
              </p:txBody>
            </p:sp>
          </p:grpSp>
          <p:sp>
            <p:nvSpPr>
              <p:cNvPr id="193646" name="Text Box 110"/>
              <p:cNvSpPr txBox="1">
                <a:spLocks noChangeArrowheads="1"/>
              </p:cNvSpPr>
              <p:nvPr/>
            </p:nvSpPr>
            <p:spPr bwMode="auto">
              <a:xfrm>
                <a:off x="2051" y="823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47" name="Text Box 111"/>
              <p:cNvSpPr txBox="1">
                <a:spLocks noChangeArrowheads="1"/>
              </p:cNvSpPr>
              <p:nvPr/>
            </p:nvSpPr>
            <p:spPr bwMode="auto">
              <a:xfrm>
                <a:off x="3806" y="823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48" name="Text Box 112"/>
              <p:cNvSpPr txBox="1">
                <a:spLocks noChangeArrowheads="1"/>
              </p:cNvSpPr>
              <p:nvPr/>
            </p:nvSpPr>
            <p:spPr bwMode="auto">
              <a:xfrm>
                <a:off x="4158" y="823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49" name="Text Box 113"/>
              <p:cNvSpPr txBox="1">
                <a:spLocks noChangeArrowheads="1"/>
              </p:cNvSpPr>
              <p:nvPr/>
            </p:nvSpPr>
            <p:spPr bwMode="auto">
              <a:xfrm>
                <a:off x="3457" y="823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50" name="Text Box 114"/>
              <p:cNvSpPr txBox="1">
                <a:spLocks noChangeArrowheads="1"/>
              </p:cNvSpPr>
              <p:nvPr/>
            </p:nvSpPr>
            <p:spPr bwMode="auto">
              <a:xfrm>
                <a:off x="3104" y="82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51" name="Text Box 115"/>
              <p:cNvSpPr txBox="1">
                <a:spLocks noChangeArrowheads="1"/>
              </p:cNvSpPr>
              <p:nvPr/>
            </p:nvSpPr>
            <p:spPr bwMode="auto">
              <a:xfrm>
                <a:off x="2403" y="818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52" name="Text Box 116"/>
              <p:cNvSpPr txBox="1">
                <a:spLocks noChangeArrowheads="1"/>
              </p:cNvSpPr>
              <p:nvPr/>
            </p:nvSpPr>
            <p:spPr bwMode="auto">
              <a:xfrm>
                <a:off x="2752" y="82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?</a:t>
                </a:r>
              </a:p>
            </p:txBody>
          </p:sp>
          <p:sp>
            <p:nvSpPr>
              <p:cNvPr id="193653" name="Text Box 117"/>
              <p:cNvSpPr txBox="1">
                <a:spLocks noChangeArrowheads="1"/>
              </p:cNvSpPr>
              <p:nvPr/>
            </p:nvSpPr>
            <p:spPr bwMode="auto">
              <a:xfrm>
                <a:off x="2749" y="117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?</a:t>
                </a:r>
              </a:p>
            </p:txBody>
          </p:sp>
          <p:sp>
            <p:nvSpPr>
              <p:cNvPr id="193654" name="Text Box 118"/>
              <p:cNvSpPr txBox="1">
                <a:spLocks noChangeArrowheads="1"/>
              </p:cNvSpPr>
              <p:nvPr/>
            </p:nvSpPr>
            <p:spPr bwMode="auto">
              <a:xfrm>
                <a:off x="2405" y="117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55" name="Text Box 119"/>
              <p:cNvSpPr txBox="1">
                <a:spLocks noChangeArrowheads="1"/>
              </p:cNvSpPr>
              <p:nvPr/>
            </p:nvSpPr>
            <p:spPr bwMode="auto">
              <a:xfrm>
                <a:off x="1354" y="82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56" name="Text Box 120"/>
              <p:cNvSpPr txBox="1">
                <a:spLocks noChangeArrowheads="1"/>
              </p:cNvSpPr>
              <p:nvPr/>
            </p:nvSpPr>
            <p:spPr bwMode="auto">
              <a:xfrm>
                <a:off x="1701" y="82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57" name="Text Box 121"/>
              <p:cNvSpPr txBox="1">
                <a:spLocks noChangeArrowheads="1"/>
              </p:cNvSpPr>
              <p:nvPr/>
            </p:nvSpPr>
            <p:spPr bwMode="auto">
              <a:xfrm>
                <a:off x="3099" y="117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58" name="Text Box 122"/>
              <p:cNvSpPr txBox="1">
                <a:spLocks noChangeArrowheads="1"/>
              </p:cNvSpPr>
              <p:nvPr/>
            </p:nvSpPr>
            <p:spPr bwMode="auto">
              <a:xfrm>
                <a:off x="3454" y="1167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59" name="Text Box 123"/>
              <p:cNvSpPr txBox="1">
                <a:spLocks noChangeArrowheads="1"/>
              </p:cNvSpPr>
              <p:nvPr/>
            </p:nvSpPr>
            <p:spPr bwMode="auto">
              <a:xfrm>
                <a:off x="2403" y="1525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60" name="Text Box 124"/>
              <p:cNvSpPr txBox="1">
                <a:spLocks noChangeArrowheads="1"/>
              </p:cNvSpPr>
              <p:nvPr/>
            </p:nvSpPr>
            <p:spPr bwMode="auto">
              <a:xfrm>
                <a:off x="2758" y="1525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?</a:t>
                </a:r>
              </a:p>
            </p:txBody>
          </p:sp>
          <p:sp>
            <p:nvSpPr>
              <p:cNvPr id="193661" name="Text Box 125"/>
              <p:cNvSpPr txBox="1">
                <a:spLocks noChangeArrowheads="1"/>
              </p:cNvSpPr>
              <p:nvPr/>
            </p:nvSpPr>
            <p:spPr bwMode="auto">
              <a:xfrm>
                <a:off x="2051" y="1525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62" name="Text Box 126"/>
              <p:cNvSpPr txBox="1">
                <a:spLocks noChangeArrowheads="1"/>
              </p:cNvSpPr>
              <p:nvPr/>
            </p:nvSpPr>
            <p:spPr bwMode="auto">
              <a:xfrm>
                <a:off x="3099" y="1525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63" name="Text Box 127"/>
              <p:cNvSpPr txBox="1">
                <a:spLocks noChangeArrowheads="1"/>
              </p:cNvSpPr>
              <p:nvPr/>
            </p:nvSpPr>
            <p:spPr bwMode="auto">
              <a:xfrm>
                <a:off x="3457" y="1525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64" name="Text Box 128"/>
              <p:cNvSpPr txBox="1">
                <a:spLocks noChangeArrowheads="1"/>
              </p:cNvSpPr>
              <p:nvPr/>
            </p:nvSpPr>
            <p:spPr bwMode="auto">
              <a:xfrm>
                <a:off x="3803" y="1525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65" name="Text Box 129"/>
              <p:cNvSpPr txBox="1">
                <a:spLocks noChangeArrowheads="1"/>
              </p:cNvSpPr>
              <p:nvPr/>
            </p:nvSpPr>
            <p:spPr bwMode="auto">
              <a:xfrm>
                <a:off x="4158" y="1525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66" name="Text Box 130"/>
              <p:cNvSpPr txBox="1">
                <a:spLocks noChangeArrowheads="1"/>
              </p:cNvSpPr>
              <p:nvPr/>
            </p:nvSpPr>
            <p:spPr bwMode="auto">
              <a:xfrm>
                <a:off x="3101" y="187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67" name="Text Box 131"/>
              <p:cNvSpPr txBox="1">
                <a:spLocks noChangeArrowheads="1"/>
              </p:cNvSpPr>
              <p:nvPr/>
            </p:nvSpPr>
            <p:spPr bwMode="auto">
              <a:xfrm>
                <a:off x="2746" y="187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?</a:t>
                </a:r>
              </a:p>
            </p:txBody>
          </p:sp>
          <p:sp>
            <p:nvSpPr>
              <p:cNvPr id="193668" name="Text Box 132"/>
              <p:cNvSpPr txBox="1">
                <a:spLocks noChangeArrowheads="1"/>
              </p:cNvSpPr>
              <p:nvPr/>
            </p:nvSpPr>
            <p:spPr bwMode="auto">
              <a:xfrm>
                <a:off x="3448" y="187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69" name="Text Box 133"/>
              <p:cNvSpPr txBox="1">
                <a:spLocks noChangeArrowheads="1"/>
              </p:cNvSpPr>
              <p:nvPr/>
            </p:nvSpPr>
            <p:spPr bwMode="auto">
              <a:xfrm>
                <a:off x="3803" y="187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70" name="Text Box 134"/>
              <p:cNvSpPr txBox="1">
                <a:spLocks noChangeArrowheads="1"/>
              </p:cNvSpPr>
              <p:nvPr/>
            </p:nvSpPr>
            <p:spPr bwMode="auto">
              <a:xfrm>
                <a:off x="4153" y="187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71" name="Text Box 135"/>
              <p:cNvSpPr txBox="1">
                <a:spLocks noChangeArrowheads="1"/>
              </p:cNvSpPr>
              <p:nvPr/>
            </p:nvSpPr>
            <p:spPr bwMode="auto">
              <a:xfrm>
                <a:off x="4507" y="187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72" name="Text Box 136"/>
              <p:cNvSpPr txBox="1">
                <a:spLocks noChangeArrowheads="1"/>
              </p:cNvSpPr>
              <p:nvPr/>
            </p:nvSpPr>
            <p:spPr bwMode="auto">
              <a:xfrm>
                <a:off x="4857" y="187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73" name="Text Box 137"/>
              <p:cNvSpPr txBox="1">
                <a:spLocks noChangeArrowheads="1"/>
              </p:cNvSpPr>
              <p:nvPr/>
            </p:nvSpPr>
            <p:spPr bwMode="auto">
              <a:xfrm>
                <a:off x="5211" y="187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74" name="Text Box 138"/>
              <p:cNvSpPr txBox="1">
                <a:spLocks noChangeArrowheads="1"/>
              </p:cNvSpPr>
              <p:nvPr/>
            </p:nvSpPr>
            <p:spPr bwMode="auto">
              <a:xfrm>
                <a:off x="2748" y="223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?</a:t>
                </a:r>
              </a:p>
            </p:txBody>
          </p:sp>
          <p:sp>
            <p:nvSpPr>
              <p:cNvPr id="193675" name="Text Box 139"/>
              <p:cNvSpPr txBox="1">
                <a:spLocks noChangeArrowheads="1"/>
              </p:cNvSpPr>
              <p:nvPr/>
            </p:nvSpPr>
            <p:spPr bwMode="auto">
              <a:xfrm>
                <a:off x="2746" y="257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?</a:t>
                </a:r>
              </a:p>
            </p:txBody>
          </p:sp>
          <p:sp>
            <p:nvSpPr>
              <p:cNvPr id="193676" name="Text Box 140"/>
              <p:cNvSpPr txBox="1">
                <a:spLocks noChangeArrowheads="1"/>
              </p:cNvSpPr>
              <p:nvPr/>
            </p:nvSpPr>
            <p:spPr bwMode="auto">
              <a:xfrm>
                <a:off x="2744" y="2928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?</a:t>
                </a:r>
              </a:p>
            </p:txBody>
          </p:sp>
          <p:sp>
            <p:nvSpPr>
              <p:cNvPr id="193677" name="Text Box 141"/>
              <p:cNvSpPr txBox="1">
                <a:spLocks noChangeArrowheads="1"/>
              </p:cNvSpPr>
              <p:nvPr/>
            </p:nvSpPr>
            <p:spPr bwMode="auto">
              <a:xfrm>
                <a:off x="2392" y="2229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78" name="Text Box 142"/>
              <p:cNvSpPr txBox="1">
                <a:spLocks noChangeArrowheads="1"/>
              </p:cNvSpPr>
              <p:nvPr/>
            </p:nvSpPr>
            <p:spPr bwMode="auto">
              <a:xfrm>
                <a:off x="2045" y="2229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79" name="Text Box 143"/>
              <p:cNvSpPr txBox="1">
                <a:spLocks noChangeArrowheads="1"/>
              </p:cNvSpPr>
              <p:nvPr/>
            </p:nvSpPr>
            <p:spPr bwMode="auto">
              <a:xfrm>
                <a:off x="2392" y="258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80" name="Text Box 144"/>
              <p:cNvSpPr txBox="1">
                <a:spLocks noChangeArrowheads="1"/>
              </p:cNvSpPr>
              <p:nvPr/>
            </p:nvSpPr>
            <p:spPr bwMode="auto">
              <a:xfrm>
                <a:off x="2045" y="257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81" name="Text Box 145"/>
              <p:cNvSpPr txBox="1">
                <a:spLocks noChangeArrowheads="1"/>
              </p:cNvSpPr>
              <p:nvPr/>
            </p:nvSpPr>
            <p:spPr bwMode="auto">
              <a:xfrm>
                <a:off x="2392" y="293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82" name="Text Box 146"/>
              <p:cNvSpPr txBox="1">
                <a:spLocks noChangeArrowheads="1"/>
              </p:cNvSpPr>
              <p:nvPr/>
            </p:nvSpPr>
            <p:spPr bwMode="auto">
              <a:xfrm>
                <a:off x="2045" y="293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83" name="Text Box 147"/>
              <p:cNvSpPr txBox="1">
                <a:spLocks noChangeArrowheads="1"/>
              </p:cNvSpPr>
              <p:nvPr/>
            </p:nvSpPr>
            <p:spPr bwMode="auto">
              <a:xfrm>
                <a:off x="1690" y="293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84" name="Text Box 148"/>
              <p:cNvSpPr txBox="1">
                <a:spLocks noChangeArrowheads="1"/>
              </p:cNvSpPr>
              <p:nvPr/>
            </p:nvSpPr>
            <p:spPr bwMode="auto">
              <a:xfrm>
                <a:off x="1340" y="293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85" name="Text Box 149"/>
              <p:cNvSpPr txBox="1">
                <a:spLocks noChangeArrowheads="1"/>
              </p:cNvSpPr>
              <p:nvPr/>
            </p:nvSpPr>
            <p:spPr bwMode="auto">
              <a:xfrm>
                <a:off x="983" y="293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86" name="Text Box 150"/>
              <p:cNvSpPr txBox="1">
                <a:spLocks noChangeArrowheads="1"/>
              </p:cNvSpPr>
              <p:nvPr/>
            </p:nvSpPr>
            <p:spPr bwMode="auto">
              <a:xfrm>
                <a:off x="3101" y="2227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87" name="Text Box 151"/>
              <p:cNvSpPr txBox="1">
                <a:spLocks noChangeArrowheads="1"/>
              </p:cNvSpPr>
              <p:nvPr/>
            </p:nvSpPr>
            <p:spPr bwMode="auto">
              <a:xfrm>
                <a:off x="3448" y="2229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88" name="Text Box 152"/>
              <p:cNvSpPr txBox="1">
                <a:spLocks noChangeArrowheads="1"/>
              </p:cNvSpPr>
              <p:nvPr/>
            </p:nvSpPr>
            <p:spPr bwMode="auto">
              <a:xfrm>
                <a:off x="3803" y="2229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89" name="Text Box 153"/>
              <p:cNvSpPr txBox="1">
                <a:spLocks noChangeArrowheads="1"/>
              </p:cNvSpPr>
              <p:nvPr/>
            </p:nvSpPr>
            <p:spPr bwMode="auto">
              <a:xfrm>
                <a:off x="4153" y="2227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90" name="Text Box 154"/>
              <p:cNvSpPr txBox="1">
                <a:spLocks noChangeArrowheads="1"/>
              </p:cNvSpPr>
              <p:nvPr/>
            </p:nvSpPr>
            <p:spPr bwMode="auto">
              <a:xfrm>
                <a:off x="4507" y="2227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91" name="Text Box 155"/>
              <p:cNvSpPr txBox="1">
                <a:spLocks noChangeArrowheads="1"/>
              </p:cNvSpPr>
              <p:nvPr/>
            </p:nvSpPr>
            <p:spPr bwMode="auto">
              <a:xfrm>
                <a:off x="3101" y="258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92" name="Text Box 156"/>
              <p:cNvSpPr txBox="1">
                <a:spLocks noChangeArrowheads="1"/>
              </p:cNvSpPr>
              <p:nvPr/>
            </p:nvSpPr>
            <p:spPr bwMode="auto">
              <a:xfrm>
                <a:off x="3448" y="257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93" name="Text Box 157"/>
              <p:cNvSpPr txBox="1">
                <a:spLocks noChangeArrowheads="1"/>
              </p:cNvSpPr>
              <p:nvPr/>
            </p:nvSpPr>
            <p:spPr bwMode="auto">
              <a:xfrm>
                <a:off x="3806" y="258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94" name="Text Box 158"/>
              <p:cNvSpPr txBox="1">
                <a:spLocks noChangeArrowheads="1"/>
              </p:cNvSpPr>
              <p:nvPr/>
            </p:nvSpPr>
            <p:spPr bwMode="auto">
              <a:xfrm>
                <a:off x="4158" y="257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95" name="Text Box 159"/>
              <p:cNvSpPr txBox="1">
                <a:spLocks noChangeArrowheads="1"/>
              </p:cNvSpPr>
              <p:nvPr/>
            </p:nvSpPr>
            <p:spPr bwMode="auto">
              <a:xfrm>
                <a:off x="3101" y="2933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96" name="Text Box 160"/>
              <p:cNvSpPr txBox="1">
                <a:spLocks noChangeArrowheads="1"/>
              </p:cNvSpPr>
              <p:nvPr/>
            </p:nvSpPr>
            <p:spPr bwMode="auto">
              <a:xfrm>
                <a:off x="3448" y="2927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97" name="Text Box 161"/>
              <p:cNvSpPr txBox="1">
                <a:spLocks noChangeArrowheads="1"/>
              </p:cNvSpPr>
              <p:nvPr/>
            </p:nvSpPr>
            <p:spPr bwMode="auto">
              <a:xfrm>
                <a:off x="3806" y="2933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sp>
            <p:nvSpPr>
              <p:cNvPr id="193698" name="Text Box 162"/>
              <p:cNvSpPr txBox="1">
                <a:spLocks noChangeArrowheads="1"/>
              </p:cNvSpPr>
              <p:nvPr/>
            </p:nvSpPr>
            <p:spPr bwMode="auto">
              <a:xfrm>
                <a:off x="4158" y="2927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en-US" sz="2400">
                  <a:solidFill>
                    <a:srgbClr val="FFFF00"/>
                  </a:solidFill>
                </a:endParaRPr>
              </a:p>
            </p:txBody>
          </p:sp>
          <p:grpSp>
            <p:nvGrpSpPr>
              <p:cNvPr id="193699" name="Group 163"/>
              <p:cNvGrpSpPr>
                <a:grpSpLocks/>
              </p:cNvGrpSpPr>
              <p:nvPr/>
            </p:nvGrpSpPr>
            <p:grpSpPr bwMode="auto">
              <a:xfrm>
                <a:off x="1367" y="812"/>
                <a:ext cx="3117" cy="350"/>
                <a:chOff x="1605" y="210"/>
                <a:chExt cx="3117" cy="350"/>
              </a:xfrm>
            </p:grpSpPr>
            <p:sp>
              <p:nvSpPr>
                <p:cNvPr id="193700" name="Text Box 164"/>
                <p:cNvSpPr txBox="1">
                  <a:spLocks noChangeArrowheads="1"/>
                </p:cNvSpPr>
                <p:nvPr/>
              </p:nvSpPr>
              <p:spPr bwMode="auto">
                <a:xfrm>
                  <a:off x="2294" y="212"/>
                  <a:ext cx="345" cy="345"/>
                </a:xfrm>
                <a:prstGeom prst="rect">
                  <a:avLst/>
                </a:prstGeom>
                <a:ln>
                  <a:headEnd/>
                  <a:tailEnd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2400" b="1">
                      <a:solidFill>
                        <a:srgbClr val="FFFF00"/>
                      </a:solidFill>
                    </a:rPr>
                    <a:t>N</a:t>
                  </a:r>
                </a:p>
              </p:txBody>
            </p:sp>
            <p:sp>
              <p:nvSpPr>
                <p:cNvPr id="193701" name="Text Box 165"/>
                <p:cNvSpPr txBox="1">
                  <a:spLocks noChangeArrowheads="1"/>
                </p:cNvSpPr>
                <p:nvPr/>
              </p:nvSpPr>
              <p:spPr bwMode="auto">
                <a:xfrm>
                  <a:off x="4025" y="212"/>
                  <a:ext cx="345" cy="345"/>
                </a:xfrm>
                <a:prstGeom prst="rect">
                  <a:avLst/>
                </a:prstGeom>
                <a:ln>
                  <a:headEnd/>
                  <a:tailEnd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2400" b="1">
                      <a:solidFill>
                        <a:srgbClr val="FFFF00"/>
                      </a:solidFill>
                    </a:rPr>
                    <a:t>N</a:t>
                  </a:r>
                </a:p>
              </p:txBody>
            </p:sp>
            <p:sp>
              <p:nvSpPr>
                <p:cNvPr id="193702" name="Text Box 166"/>
                <p:cNvSpPr txBox="1">
                  <a:spLocks noChangeArrowheads="1"/>
                </p:cNvSpPr>
                <p:nvPr/>
              </p:nvSpPr>
              <p:spPr bwMode="auto">
                <a:xfrm>
                  <a:off x="4377" y="212"/>
                  <a:ext cx="345" cy="345"/>
                </a:xfrm>
                <a:prstGeom prst="rect">
                  <a:avLst/>
                </a:prstGeom>
                <a:ln>
                  <a:headEnd/>
                  <a:tailEnd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2400" b="1">
                      <a:solidFill>
                        <a:srgbClr val="FFFF00"/>
                      </a:solidFill>
                    </a:rPr>
                    <a:t>G</a:t>
                  </a:r>
                </a:p>
              </p:txBody>
            </p:sp>
            <p:sp>
              <p:nvSpPr>
                <p:cNvPr id="193703" name="Text Box 167"/>
                <p:cNvSpPr txBox="1">
                  <a:spLocks noChangeArrowheads="1"/>
                </p:cNvSpPr>
                <p:nvPr/>
              </p:nvSpPr>
              <p:spPr bwMode="auto">
                <a:xfrm>
                  <a:off x="3676" y="212"/>
                  <a:ext cx="345" cy="345"/>
                </a:xfrm>
                <a:prstGeom prst="rect">
                  <a:avLst/>
                </a:prstGeom>
                <a:ln>
                  <a:headEnd/>
                  <a:tailEnd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2400" b="1">
                      <a:solidFill>
                        <a:srgbClr val="FFFF00"/>
                      </a:solidFill>
                    </a:rPr>
                    <a:t>Ơ</a:t>
                  </a:r>
                </a:p>
              </p:txBody>
            </p:sp>
            <p:sp>
              <p:nvSpPr>
                <p:cNvPr id="193704" name="Text Box 168"/>
                <p:cNvSpPr txBox="1">
                  <a:spLocks noChangeArrowheads="1"/>
                </p:cNvSpPr>
                <p:nvPr/>
              </p:nvSpPr>
              <p:spPr bwMode="auto">
                <a:xfrm>
                  <a:off x="3323" y="210"/>
                  <a:ext cx="345" cy="345"/>
                </a:xfrm>
                <a:prstGeom prst="rect">
                  <a:avLst/>
                </a:prstGeom>
                <a:ln>
                  <a:headEnd/>
                  <a:tailEnd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2400" b="1">
                      <a:solidFill>
                        <a:srgbClr val="FFFF00"/>
                      </a:solidFill>
                    </a:rPr>
                    <a:t>Ư</a:t>
                  </a:r>
                </a:p>
              </p:txBody>
            </p:sp>
            <p:sp>
              <p:nvSpPr>
                <p:cNvPr id="193705" name="Text Box 169"/>
                <p:cNvSpPr txBox="1">
                  <a:spLocks noChangeArrowheads="1"/>
                </p:cNvSpPr>
                <p:nvPr/>
              </p:nvSpPr>
              <p:spPr bwMode="auto">
                <a:xfrm>
                  <a:off x="2632" y="215"/>
                  <a:ext cx="345" cy="345"/>
                </a:xfrm>
                <a:prstGeom prst="rect">
                  <a:avLst/>
                </a:prstGeom>
                <a:ln>
                  <a:headEnd/>
                  <a:tailEnd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2400" b="1">
                      <a:solidFill>
                        <a:srgbClr val="FFFF00"/>
                      </a:solidFill>
                    </a:rPr>
                    <a:t>G</a:t>
                  </a:r>
                </a:p>
              </p:txBody>
            </p:sp>
            <p:sp>
              <p:nvSpPr>
                <p:cNvPr id="193706" name="Text Box 170"/>
                <p:cNvSpPr txBox="1">
                  <a:spLocks noChangeArrowheads="1"/>
                </p:cNvSpPr>
                <p:nvPr/>
              </p:nvSpPr>
              <p:spPr bwMode="auto">
                <a:xfrm>
                  <a:off x="2981" y="210"/>
                  <a:ext cx="345" cy="345"/>
                </a:xfrm>
                <a:prstGeom prst="rect">
                  <a:avLst/>
                </a:prstGeom>
                <a:ln>
                  <a:headEnd/>
                  <a:tailEnd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2400" b="1">
                      <a:solidFill>
                        <a:srgbClr val="FFFF00"/>
                      </a:solidFill>
                    </a:rPr>
                    <a:t>V</a:t>
                  </a:r>
                </a:p>
              </p:txBody>
            </p:sp>
            <p:sp>
              <p:nvSpPr>
                <p:cNvPr id="193707" name="Text Box 171"/>
                <p:cNvSpPr txBox="1">
                  <a:spLocks noChangeArrowheads="1"/>
                </p:cNvSpPr>
                <p:nvPr/>
              </p:nvSpPr>
              <p:spPr bwMode="auto">
                <a:xfrm>
                  <a:off x="1605" y="210"/>
                  <a:ext cx="345" cy="345"/>
                </a:xfrm>
                <a:prstGeom prst="rect">
                  <a:avLst/>
                </a:prstGeom>
                <a:ln>
                  <a:headEnd/>
                  <a:tailEnd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2400" b="1" dirty="0">
                      <a:solidFill>
                        <a:srgbClr val="FFFF00"/>
                      </a:solidFill>
                    </a:rPr>
                    <a:t>H</a:t>
                  </a:r>
                </a:p>
              </p:txBody>
            </p:sp>
            <p:sp>
              <p:nvSpPr>
                <p:cNvPr id="193708" name="Text Box 172"/>
                <p:cNvSpPr txBox="1">
                  <a:spLocks noChangeArrowheads="1"/>
                </p:cNvSpPr>
                <p:nvPr/>
              </p:nvSpPr>
              <p:spPr bwMode="auto">
                <a:xfrm>
                  <a:off x="1944" y="210"/>
                  <a:ext cx="345" cy="345"/>
                </a:xfrm>
                <a:prstGeom prst="rect">
                  <a:avLst/>
                </a:prstGeom>
                <a:ln>
                  <a:headEnd/>
                  <a:tailEnd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2400" b="1" dirty="0">
                      <a:solidFill>
                        <a:srgbClr val="FFFF00"/>
                      </a:solidFill>
                    </a:rPr>
                    <a:t>Ù</a:t>
                  </a:r>
                </a:p>
              </p:txBody>
            </p:sp>
          </p:grpSp>
        </p:grpSp>
        <p:grpSp>
          <p:nvGrpSpPr>
            <p:cNvPr id="193709" name="Group 173"/>
            <p:cNvGrpSpPr>
              <a:grpSpLocks/>
            </p:cNvGrpSpPr>
            <p:nvPr/>
          </p:nvGrpSpPr>
          <p:grpSpPr bwMode="auto">
            <a:xfrm>
              <a:off x="2397" y="1174"/>
              <a:ext cx="1388" cy="351"/>
              <a:chOff x="2762" y="137"/>
              <a:chExt cx="1388" cy="351"/>
            </a:xfrm>
          </p:grpSpPr>
          <p:sp>
            <p:nvSpPr>
              <p:cNvPr id="193710" name="Text Box 174"/>
              <p:cNvSpPr txBox="1">
                <a:spLocks noChangeArrowheads="1"/>
              </p:cNvSpPr>
              <p:nvPr/>
            </p:nvSpPr>
            <p:spPr bwMode="auto">
              <a:xfrm>
                <a:off x="3103" y="143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Ă</a:t>
                </a:r>
              </a:p>
            </p:txBody>
          </p:sp>
          <p:sp>
            <p:nvSpPr>
              <p:cNvPr id="193711" name="Text Box 175"/>
              <p:cNvSpPr txBox="1">
                <a:spLocks noChangeArrowheads="1"/>
              </p:cNvSpPr>
              <p:nvPr/>
            </p:nvSpPr>
            <p:spPr bwMode="auto">
              <a:xfrm>
                <a:off x="2762" y="143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L</a:t>
                </a:r>
              </a:p>
            </p:txBody>
          </p:sp>
          <p:sp>
            <p:nvSpPr>
              <p:cNvPr id="193712" name="Text Box 176"/>
              <p:cNvSpPr txBox="1">
                <a:spLocks noChangeArrowheads="1"/>
              </p:cNvSpPr>
              <p:nvPr/>
            </p:nvSpPr>
            <p:spPr bwMode="auto">
              <a:xfrm>
                <a:off x="3450" y="137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3713" name="Text Box 177"/>
              <p:cNvSpPr txBox="1">
                <a:spLocks noChangeArrowheads="1"/>
              </p:cNvSpPr>
              <p:nvPr/>
            </p:nvSpPr>
            <p:spPr bwMode="auto">
              <a:xfrm>
                <a:off x="3805" y="14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G</a:t>
                </a:r>
              </a:p>
            </p:txBody>
          </p:sp>
        </p:grpSp>
      </p:grpSp>
      <p:grpSp>
        <p:nvGrpSpPr>
          <p:cNvPr id="193716" name="Group 180"/>
          <p:cNvGrpSpPr>
            <a:grpSpLocks/>
          </p:cNvGrpSpPr>
          <p:nvPr/>
        </p:nvGrpSpPr>
        <p:grpSpPr bwMode="auto">
          <a:xfrm>
            <a:off x="3206750" y="1627584"/>
            <a:ext cx="3879850" cy="410766"/>
            <a:chOff x="1741" y="3856"/>
            <a:chExt cx="2444" cy="345"/>
          </a:xfrm>
        </p:grpSpPr>
        <p:sp>
          <p:nvSpPr>
            <p:cNvPr id="193717" name="Text Box 181"/>
            <p:cNvSpPr txBox="1">
              <a:spLocks noChangeArrowheads="1"/>
            </p:cNvSpPr>
            <p:nvPr/>
          </p:nvSpPr>
          <p:spPr bwMode="auto">
            <a:xfrm>
              <a:off x="2789" y="385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T</a:t>
              </a:r>
            </a:p>
          </p:txBody>
        </p:sp>
        <p:sp>
          <p:nvSpPr>
            <p:cNvPr id="193718" name="Text Box 182"/>
            <p:cNvSpPr txBox="1">
              <a:spLocks noChangeArrowheads="1"/>
            </p:cNvSpPr>
            <p:nvPr/>
          </p:nvSpPr>
          <p:spPr bwMode="auto">
            <a:xfrm>
              <a:off x="2434" y="385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N</a:t>
              </a:r>
            </a:p>
          </p:txBody>
        </p:sp>
        <p:sp>
          <p:nvSpPr>
            <p:cNvPr id="193719" name="Text Box 183"/>
            <p:cNvSpPr txBox="1">
              <a:spLocks noChangeArrowheads="1"/>
            </p:cNvSpPr>
            <p:nvPr/>
          </p:nvSpPr>
          <p:spPr bwMode="auto">
            <a:xfrm>
              <a:off x="2080" y="385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Ơ</a:t>
              </a:r>
            </a:p>
          </p:txBody>
        </p:sp>
        <p:sp>
          <p:nvSpPr>
            <p:cNvPr id="193720" name="Text Box 184"/>
            <p:cNvSpPr txBox="1">
              <a:spLocks noChangeArrowheads="1"/>
            </p:cNvSpPr>
            <p:nvPr/>
          </p:nvSpPr>
          <p:spPr bwMode="auto">
            <a:xfrm>
              <a:off x="3136" y="385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I</a:t>
              </a:r>
            </a:p>
          </p:txBody>
        </p:sp>
        <p:sp>
          <p:nvSpPr>
            <p:cNvPr id="193721" name="Text Box 185"/>
            <p:cNvSpPr txBox="1">
              <a:spLocks noChangeArrowheads="1"/>
            </p:cNvSpPr>
            <p:nvPr/>
          </p:nvSpPr>
          <p:spPr bwMode="auto">
            <a:xfrm>
              <a:off x="3494" y="385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N</a:t>
              </a:r>
            </a:p>
          </p:txBody>
        </p:sp>
        <p:sp>
          <p:nvSpPr>
            <p:cNvPr id="193722" name="Text Box 186"/>
            <p:cNvSpPr txBox="1">
              <a:spLocks noChangeArrowheads="1"/>
            </p:cNvSpPr>
            <p:nvPr/>
          </p:nvSpPr>
          <p:spPr bwMode="auto">
            <a:xfrm>
              <a:off x="3840" y="385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H</a:t>
              </a:r>
            </a:p>
          </p:txBody>
        </p:sp>
        <p:sp>
          <p:nvSpPr>
            <p:cNvPr id="193723" name="Text Box 187"/>
            <p:cNvSpPr txBox="1">
              <a:spLocks noChangeArrowheads="1"/>
            </p:cNvSpPr>
            <p:nvPr/>
          </p:nvSpPr>
          <p:spPr bwMode="auto">
            <a:xfrm>
              <a:off x="1741" y="385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S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0177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3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3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3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3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60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14" name="Text Box 154"/>
          <p:cNvSpPr txBox="1">
            <a:spLocks noChangeArrowheads="1"/>
          </p:cNvSpPr>
          <p:nvPr/>
        </p:nvSpPr>
        <p:spPr bwMode="auto">
          <a:xfrm>
            <a:off x="1371600" y="4171950"/>
            <a:ext cx="6326982" cy="400110"/>
          </a:xfrm>
          <a:prstGeom prst="rect">
            <a:avLst/>
          </a:prstGeom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i="1" dirty="0" err="1" smtClean="0">
                <a:solidFill>
                  <a:srgbClr val="00682F"/>
                </a:solidFill>
              </a:rPr>
              <a:t>Câu</a:t>
            </a:r>
            <a:r>
              <a:rPr lang="en-US" sz="2000" b="1" i="1" dirty="0" smtClean="0">
                <a:solidFill>
                  <a:srgbClr val="00682F"/>
                </a:solidFill>
              </a:rPr>
              <a:t> 4: Ai </a:t>
            </a:r>
            <a:r>
              <a:rPr lang="en-US" sz="2000" b="1" i="1" dirty="0" err="1" smtClean="0">
                <a:solidFill>
                  <a:srgbClr val="00682F"/>
                </a:solidFill>
              </a:rPr>
              <a:t>là</a:t>
            </a:r>
            <a:r>
              <a:rPr lang="en-US" sz="2000" b="1" i="1" dirty="0" smtClean="0">
                <a:solidFill>
                  <a:srgbClr val="00682F"/>
                </a:solidFill>
              </a:rPr>
              <a:t> </a:t>
            </a:r>
            <a:r>
              <a:rPr lang="en-US" sz="2000" b="1" i="1" dirty="0" err="1" smtClean="0">
                <a:solidFill>
                  <a:srgbClr val="00682F"/>
                </a:solidFill>
              </a:rPr>
              <a:t>người</a:t>
            </a:r>
            <a:r>
              <a:rPr lang="en-US" sz="2000" b="1" i="1" dirty="0" smtClean="0">
                <a:solidFill>
                  <a:srgbClr val="00682F"/>
                </a:solidFill>
              </a:rPr>
              <a:t> </a:t>
            </a:r>
            <a:r>
              <a:rPr lang="en-US" sz="2000" b="1" i="1" dirty="0" err="1" smtClean="0">
                <a:solidFill>
                  <a:srgbClr val="00682F"/>
                </a:solidFill>
              </a:rPr>
              <a:t>sáng</a:t>
            </a:r>
            <a:r>
              <a:rPr lang="en-US" sz="2000" b="1" i="1" dirty="0" smtClean="0">
                <a:solidFill>
                  <a:srgbClr val="00682F"/>
                </a:solidFill>
              </a:rPr>
              <a:t> </a:t>
            </a:r>
            <a:r>
              <a:rPr lang="en-US" sz="2000" b="1" i="1" dirty="0" err="1" smtClean="0">
                <a:solidFill>
                  <a:srgbClr val="00682F"/>
                </a:solidFill>
              </a:rPr>
              <a:t>tạo</a:t>
            </a:r>
            <a:r>
              <a:rPr lang="en-US" sz="2000" b="1" i="1" dirty="0" smtClean="0">
                <a:solidFill>
                  <a:srgbClr val="00682F"/>
                </a:solidFill>
              </a:rPr>
              <a:t> </a:t>
            </a:r>
            <a:r>
              <a:rPr lang="en-US" sz="2000" b="1" i="1" dirty="0" err="1" smtClean="0">
                <a:solidFill>
                  <a:srgbClr val="00682F"/>
                </a:solidFill>
              </a:rPr>
              <a:t>ra</a:t>
            </a:r>
            <a:r>
              <a:rPr lang="en-US" sz="2000" b="1" i="1" dirty="0" smtClean="0">
                <a:solidFill>
                  <a:srgbClr val="00682F"/>
                </a:solidFill>
              </a:rPr>
              <a:t> </a:t>
            </a:r>
            <a:r>
              <a:rPr lang="en-US" sz="2000" b="1" i="1" dirty="0" err="1" smtClean="0">
                <a:solidFill>
                  <a:srgbClr val="00682F"/>
                </a:solidFill>
              </a:rPr>
              <a:t>bánh</a:t>
            </a:r>
            <a:r>
              <a:rPr lang="en-US" sz="2000" b="1" i="1" dirty="0" smtClean="0">
                <a:solidFill>
                  <a:srgbClr val="00682F"/>
                </a:solidFill>
              </a:rPr>
              <a:t> </a:t>
            </a:r>
            <a:r>
              <a:rPr lang="en-US" sz="2000" b="1" i="1" dirty="0" err="1" smtClean="0">
                <a:solidFill>
                  <a:srgbClr val="00682F"/>
                </a:solidFill>
              </a:rPr>
              <a:t>chưng</a:t>
            </a:r>
            <a:r>
              <a:rPr lang="en-US" sz="2000" b="1" i="1" dirty="0" smtClean="0">
                <a:solidFill>
                  <a:srgbClr val="00682F"/>
                </a:solidFill>
              </a:rPr>
              <a:t>, </a:t>
            </a:r>
            <a:r>
              <a:rPr lang="en-US" sz="2000" b="1" i="1" dirty="0" err="1" smtClean="0">
                <a:solidFill>
                  <a:srgbClr val="00682F"/>
                </a:solidFill>
              </a:rPr>
              <a:t>bánh</a:t>
            </a:r>
            <a:r>
              <a:rPr lang="en-US" sz="2000" b="1" i="1" dirty="0" smtClean="0">
                <a:solidFill>
                  <a:srgbClr val="00682F"/>
                </a:solidFill>
              </a:rPr>
              <a:t> </a:t>
            </a:r>
            <a:r>
              <a:rPr lang="en-US" sz="2000" b="1" i="1" dirty="0" err="1" smtClean="0">
                <a:solidFill>
                  <a:srgbClr val="00682F"/>
                </a:solidFill>
              </a:rPr>
              <a:t>giầy</a:t>
            </a:r>
            <a:r>
              <a:rPr lang="en-US" sz="2000" b="1" i="1" dirty="0" smtClean="0">
                <a:solidFill>
                  <a:srgbClr val="00682F"/>
                </a:solidFill>
              </a:rPr>
              <a:t>? </a:t>
            </a:r>
            <a:endParaRPr lang="en-US" sz="2000" b="1" i="1" dirty="0">
              <a:solidFill>
                <a:srgbClr val="00682F"/>
              </a:solidFill>
            </a:endParaRPr>
          </a:p>
        </p:txBody>
      </p:sp>
      <p:grpSp>
        <p:nvGrpSpPr>
          <p:cNvPr id="194731" name="Group 171"/>
          <p:cNvGrpSpPr>
            <a:grpSpLocks/>
          </p:cNvGrpSpPr>
          <p:nvPr/>
        </p:nvGrpSpPr>
        <p:grpSpPr bwMode="auto">
          <a:xfrm>
            <a:off x="539750" y="931069"/>
            <a:ext cx="8280400" cy="2936081"/>
            <a:chOff x="340" y="812"/>
            <a:chExt cx="5216" cy="2466"/>
          </a:xfrm>
        </p:grpSpPr>
        <p:grpSp>
          <p:nvGrpSpPr>
            <p:cNvPr id="194638" name="Group 78"/>
            <p:cNvGrpSpPr>
              <a:grpSpLocks/>
            </p:cNvGrpSpPr>
            <p:nvPr/>
          </p:nvGrpSpPr>
          <p:grpSpPr bwMode="auto">
            <a:xfrm>
              <a:off x="340" y="874"/>
              <a:ext cx="512" cy="2398"/>
              <a:chOff x="340" y="874"/>
              <a:chExt cx="512" cy="2398"/>
            </a:xfrm>
          </p:grpSpPr>
          <p:sp>
            <p:nvSpPr>
              <p:cNvPr id="194639" name="Text Box 79"/>
              <p:cNvSpPr txBox="1">
                <a:spLocks noChangeArrowheads="1"/>
              </p:cNvSpPr>
              <p:nvPr/>
            </p:nvSpPr>
            <p:spPr bwMode="auto">
              <a:xfrm>
                <a:off x="340" y="874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1</a:t>
                </a:r>
              </a:p>
            </p:txBody>
          </p:sp>
          <p:sp>
            <p:nvSpPr>
              <p:cNvPr id="194640" name="Text Box 80"/>
              <p:cNvSpPr txBox="1">
                <a:spLocks noChangeArrowheads="1"/>
              </p:cNvSpPr>
              <p:nvPr/>
            </p:nvSpPr>
            <p:spPr bwMode="auto">
              <a:xfrm>
                <a:off x="340" y="2984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7</a:t>
                </a:r>
              </a:p>
            </p:txBody>
          </p:sp>
          <p:sp>
            <p:nvSpPr>
              <p:cNvPr id="194641" name="Text Box 81"/>
              <p:cNvSpPr txBox="1">
                <a:spLocks noChangeArrowheads="1"/>
              </p:cNvSpPr>
              <p:nvPr/>
            </p:nvSpPr>
            <p:spPr bwMode="auto">
              <a:xfrm>
                <a:off x="340" y="2630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6</a:t>
                </a:r>
              </a:p>
            </p:txBody>
          </p:sp>
          <p:sp>
            <p:nvSpPr>
              <p:cNvPr id="194642" name="Text Box 82"/>
              <p:cNvSpPr txBox="1">
                <a:spLocks noChangeArrowheads="1"/>
              </p:cNvSpPr>
              <p:nvPr/>
            </p:nvSpPr>
            <p:spPr bwMode="auto">
              <a:xfrm>
                <a:off x="340" y="2280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5</a:t>
                </a:r>
              </a:p>
            </p:txBody>
          </p:sp>
          <p:sp>
            <p:nvSpPr>
              <p:cNvPr id="194643" name="Text Box 83"/>
              <p:cNvSpPr txBox="1">
                <a:spLocks noChangeArrowheads="1"/>
              </p:cNvSpPr>
              <p:nvPr/>
            </p:nvSpPr>
            <p:spPr bwMode="auto">
              <a:xfrm>
                <a:off x="340" y="1933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4</a:t>
                </a:r>
              </a:p>
            </p:txBody>
          </p:sp>
          <p:sp>
            <p:nvSpPr>
              <p:cNvPr id="194644" name="Text Box 84"/>
              <p:cNvSpPr txBox="1">
                <a:spLocks noChangeArrowheads="1"/>
              </p:cNvSpPr>
              <p:nvPr/>
            </p:nvSpPr>
            <p:spPr bwMode="auto">
              <a:xfrm>
                <a:off x="340" y="1570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3</a:t>
                </a:r>
              </a:p>
            </p:txBody>
          </p:sp>
          <p:sp>
            <p:nvSpPr>
              <p:cNvPr id="194645" name="Text Box 85"/>
              <p:cNvSpPr txBox="1">
                <a:spLocks noChangeArrowheads="1"/>
              </p:cNvSpPr>
              <p:nvPr/>
            </p:nvSpPr>
            <p:spPr bwMode="auto">
              <a:xfrm>
                <a:off x="340" y="1223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2</a:t>
                </a:r>
              </a:p>
            </p:txBody>
          </p:sp>
        </p:grpSp>
        <p:sp>
          <p:nvSpPr>
            <p:cNvPr id="194646" name="Text Box 86"/>
            <p:cNvSpPr txBox="1">
              <a:spLocks noChangeArrowheads="1"/>
            </p:cNvSpPr>
            <p:nvPr/>
          </p:nvSpPr>
          <p:spPr bwMode="auto">
            <a:xfrm>
              <a:off x="2051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47" name="Text Box 87"/>
            <p:cNvSpPr txBox="1">
              <a:spLocks noChangeArrowheads="1"/>
            </p:cNvSpPr>
            <p:nvPr/>
          </p:nvSpPr>
          <p:spPr bwMode="auto">
            <a:xfrm>
              <a:off x="3806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48" name="Text Box 88"/>
            <p:cNvSpPr txBox="1">
              <a:spLocks noChangeArrowheads="1"/>
            </p:cNvSpPr>
            <p:nvPr/>
          </p:nvSpPr>
          <p:spPr bwMode="auto">
            <a:xfrm>
              <a:off x="4158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49" name="Text Box 89"/>
            <p:cNvSpPr txBox="1">
              <a:spLocks noChangeArrowheads="1"/>
            </p:cNvSpPr>
            <p:nvPr/>
          </p:nvSpPr>
          <p:spPr bwMode="auto">
            <a:xfrm>
              <a:off x="3457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50" name="Text Box 90"/>
            <p:cNvSpPr txBox="1">
              <a:spLocks noChangeArrowheads="1"/>
            </p:cNvSpPr>
            <p:nvPr/>
          </p:nvSpPr>
          <p:spPr bwMode="auto">
            <a:xfrm>
              <a:off x="3104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51" name="Text Box 91"/>
            <p:cNvSpPr txBox="1">
              <a:spLocks noChangeArrowheads="1"/>
            </p:cNvSpPr>
            <p:nvPr/>
          </p:nvSpPr>
          <p:spPr bwMode="auto">
            <a:xfrm>
              <a:off x="2403" y="818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52" name="Text Box 92"/>
            <p:cNvSpPr txBox="1">
              <a:spLocks noChangeArrowheads="1"/>
            </p:cNvSpPr>
            <p:nvPr/>
          </p:nvSpPr>
          <p:spPr bwMode="auto">
            <a:xfrm>
              <a:off x="2752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4653" name="Text Box 93"/>
            <p:cNvSpPr txBox="1">
              <a:spLocks noChangeArrowheads="1"/>
            </p:cNvSpPr>
            <p:nvPr/>
          </p:nvSpPr>
          <p:spPr bwMode="auto">
            <a:xfrm>
              <a:off x="2749" y="117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4654" name="Text Box 94"/>
            <p:cNvSpPr txBox="1">
              <a:spLocks noChangeArrowheads="1"/>
            </p:cNvSpPr>
            <p:nvPr/>
          </p:nvSpPr>
          <p:spPr bwMode="auto">
            <a:xfrm>
              <a:off x="2405" y="117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55" name="Text Box 95"/>
            <p:cNvSpPr txBox="1">
              <a:spLocks noChangeArrowheads="1"/>
            </p:cNvSpPr>
            <p:nvPr/>
          </p:nvSpPr>
          <p:spPr bwMode="auto">
            <a:xfrm>
              <a:off x="1354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56" name="Text Box 96"/>
            <p:cNvSpPr txBox="1">
              <a:spLocks noChangeArrowheads="1"/>
            </p:cNvSpPr>
            <p:nvPr/>
          </p:nvSpPr>
          <p:spPr bwMode="auto">
            <a:xfrm>
              <a:off x="1701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57" name="Text Box 97"/>
            <p:cNvSpPr txBox="1">
              <a:spLocks noChangeArrowheads="1"/>
            </p:cNvSpPr>
            <p:nvPr/>
          </p:nvSpPr>
          <p:spPr bwMode="auto">
            <a:xfrm>
              <a:off x="3099" y="117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58" name="Text Box 98"/>
            <p:cNvSpPr txBox="1">
              <a:spLocks noChangeArrowheads="1"/>
            </p:cNvSpPr>
            <p:nvPr/>
          </p:nvSpPr>
          <p:spPr bwMode="auto">
            <a:xfrm>
              <a:off x="3454" y="116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59" name="Text Box 99"/>
            <p:cNvSpPr txBox="1">
              <a:spLocks noChangeArrowheads="1"/>
            </p:cNvSpPr>
            <p:nvPr/>
          </p:nvSpPr>
          <p:spPr bwMode="auto">
            <a:xfrm>
              <a:off x="2403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60" name="Text Box 100"/>
            <p:cNvSpPr txBox="1">
              <a:spLocks noChangeArrowheads="1"/>
            </p:cNvSpPr>
            <p:nvPr/>
          </p:nvSpPr>
          <p:spPr bwMode="auto">
            <a:xfrm>
              <a:off x="2758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4661" name="Text Box 101"/>
            <p:cNvSpPr txBox="1">
              <a:spLocks noChangeArrowheads="1"/>
            </p:cNvSpPr>
            <p:nvPr/>
          </p:nvSpPr>
          <p:spPr bwMode="auto">
            <a:xfrm>
              <a:off x="2051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62" name="Text Box 102"/>
            <p:cNvSpPr txBox="1">
              <a:spLocks noChangeArrowheads="1"/>
            </p:cNvSpPr>
            <p:nvPr/>
          </p:nvSpPr>
          <p:spPr bwMode="auto">
            <a:xfrm>
              <a:off x="3099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63" name="Text Box 103"/>
            <p:cNvSpPr txBox="1">
              <a:spLocks noChangeArrowheads="1"/>
            </p:cNvSpPr>
            <p:nvPr/>
          </p:nvSpPr>
          <p:spPr bwMode="auto">
            <a:xfrm>
              <a:off x="3457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64" name="Text Box 104"/>
            <p:cNvSpPr txBox="1">
              <a:spLocks noChangeArrowheads="1"/>
            </p:cNvSpPr>
            <p:nvPr/>
          </p:nvSpPr>
          <p:spPr bwMode="auto">
            <a:xfrm>
              <a:off x="3803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65" name="Text Box 105"/>
            <p:cNvSpPr txBox="1">
              <a:spLocks noChangeArrowheads="1"/>
            </p:cNvSpPr>
            <p:nvPr/>
          </p:nvSpPr>
          <p:spPr bwMode="auto">
            <a:xfrm>
              <a:off x="4158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66" name="Text Box 106"/>
            <p:cNvSpPr txBox="1">
              <a:spLocks noChangeArrowheads="1"/>
            </p:cNvSpPr>
            <p:nvPr/>
          </p:nvSpPr>
          <p:spPr bwMode="auto">
            <a:xfrm>
              <a:off x="3101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 dirty="0">
                <a:solidFill>
                  <a:srgbClr val="FFFF00"/>
                </a:solidFill>
              </a:endParaRPr>
            </a:p>
          </p:txBody>
        </p:sp>
        <p:sp>
          <p:nvSpPr>
            <p:cNvPr id="194667" name="Text Box 107"/>
            <p:cNvSpPr txBox="1">
              <a:spLocks noChangeArrowheads="1"/>
            </p:cNvSpPr>
            <p:nvPr/>
          </p:nvSpPr>
          <p:spPr bwMode="auto">
            <a:xfrm>
              <a:off x="2746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4668" name="Text Box 108"/>
            <p:cNvSpPr txBox="1">
              <a:spLocks noChangeArrowheads="1"/>
            </p:cNvSpPr>
            <p:nvPr/>
          </p:nvSpPr>
          <p:spPr bwMode="auto">
            <a:xfrm>
              <a:off x="3448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69" name="Text Box 109"/>
            <p:cNvSpPr txBox="1">
              <a:spLocks noChangeArrowheads="1"/>
            </p:cNvSpPr>
            <p:nvPr/>
          </p:nvSpPr>
          <p:spPr bwMode="auto">
            <a:xfrm>
              <a:off x="3803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70" name="Text Box 110"/>
            <p:cNvSpPr txBox="1">
              <a:spLocks noChangeArrowheads="1"/>
            </p:cNvSpPr>
            <p:nvPr/>
          </p:nvSpPr>
          <p:spPr bwMode="auto">
            <a:xfrm>
              <a:off x="4153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71" name="Text Box 111"/>
            <p:cNvSpPr txBox="1">
              <a:spLocks noChangeArrowheads="1"/>
            </p:cNvSpPr>
            <p:nvPr/>
          </p:nvSpPr>
          <p:spPr bwMode="auto">
            <a:xfrm>
              <a:off x="4507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72" name="Text Box 112"/>
            <p:cNvSpPr txBox="1">
              <a:spLocks noChangeArrowheads="1"/>
            </p:cNvSpPr>
            <p:nvPr/>
          </p:nvSpPr>
          <p:spPr bwMode="auto">
            <a:xfrm>
              <a:off x="4857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73" name="Text Box 113"/>
            <p:cNvSpPr txBox="1">
              <a:spLocks noChangeArrowheads="1"/>
            </p:cNvSpPr>
            <p:nvPr/>
          </p:nvSpPr>
          <p:spPr bwMode="auto">
            <a:xfrm>
              <a:off x="5211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74" name="Text Box 114"/>
            <p:cNvSpPr txBox="1">
              <a:spLocks noChangeArrowheads="1"/>
            </p:cNvSpPr>
            <p:nvPr/>
          </p:nvSpPr>
          <p:spPr bwMode="auto">
            <a:xfrm>
              <a:off x="2748" y="22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4675" name="Text Box 115"/>
            <p:cNvSpPr txBox="1">
              <a:spLocks noChangeArrowheads="1"/>
            </p:cNvSpPr>
            <p:nvPr/>
          </p:nvSpPr>
          <p:spPr bwMode="auto">
            <a:xfrm>
              <a:off x="2746" y="257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4676" name="Text Box 116"/>
            <p:cNvSpPr txBox="1">
              <a:spLocks noChangeArrowheads="1"/>
            </p:cNvSpPr>
            <p:nvPr/>
          </p:nvSpPr>
          <p:spPr bwMode="auto">
            <a:xfrm>
              <a:off x="2744" y="2928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4677" name="Text Box 117"/>
            <p:cNvSpPr txBox="1">
              <a:spLocks noChangeArrowheads="1"/>
            </p:cNvSpPr>
            <p:nvPr/>
          </p:nvSpPr>
          <p:spPr bwMode="auto">
            <a:xfrm>
              <a:off x="2392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78" name="Text Box 118"/>
            <p:cNvSpPr txBox="1">
              <a:spLocks noChangeArrowheads="1"/>
            </p:cNvSpPr>
            <p:nvPr/>
          </p:nvSpPr>
          <p:spPr bwMode="auto">
            <a:xfrm>
              <a:off x="2045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79" name="Text Box 119"/>
            <p:cNvSpPr txBox="1">
              <a:spLocks noChangeArrowheads="1"/>
            </p:cNvSpPr>
            <p:nvPr/>
          </p:nvSpPr>
          <p:spPr bwMode="auto">
            <a:xfrm>
              <a:off x="2392" y="258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80" name="Text Box 120"/>
            <p:cNvSpPr txBox="1">
              <a:spLocks noChangeArrowheads="1"/>
            </p:cNvSpPr>
            <p:nvPr/>
          </p:nvSpPr>
          <p:spPr bwMode="auto">
            <a:xfrm>
              <a:off x="2045" y="257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81" name="Text Box 121"/>
            <p:cNvSpPr txBox="1">
              <a:spLocks noChangeArrowheads="1"/>
            </p:cNvSpPr>
            <p:nvPr/>
          </p:nvSpPr>
          <p:spPr bwMode="auto">
            <a:xfrm>
              <a:off x="2392" y="29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82" name="Text Box 122"/>
            <p:cNvSpPr txBox="1">
              <a:spLocks noChangeArrowheads="1"/>
            </p:cNvSpPr>
            <p:nvPr/>
          </p:nvSpPr>
          <p:spPr bwMode="auto">
            <a:xfrm>
              <a:off x="2045" y="29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83" name="Text Box 123"/>
            <p:cNvSpPr txBox="1">
              <a:spLocks noChangeArrowheads="1"/>
            </p:cNvSpPr>
            <p:nvPr/>
          </p:nvSpPr>
          <p:spPr bwMode="auto">
            <a:xfrm>
              <a:off x="1690" y="29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84" name="Text Box 124"/>
            <p:cNvSpPr txBox="1">
              <a:spLocks noChangeArrowheads="1"/>
            </p:cNvSpPr>
            <p:nvPr/>
          </p:nvSpPr>
          <p:spPr bwMode="auto">
            <a:xfrm>
              <a:off x="1340" y="29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85" name="Text Box 125"/>
            <p:cNvSpPr txBox="1">
              <a:spLocks noChangeArrowheads="1"/>
            </p:cNvSpPr>
            <p:nvPr/>
          </p:nvSpPr>
          <p:spPr bwMode="auto">
            <a:xfrm>
              <a:off x="983" y="29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86" name="Text Box 126"/>
            <p:cNvSpPr txBox="1">
              <a:spLocks noChangeArrowheads="1"/>
            </p:cNvSpPr>
            <p:nvPr/>
          </p:nvSpPr>
          <p:spPr bwMode="auto">
            <a:xfrm>
              <a:off x="3101" y="22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87" name="Text Box 127"/>
            <p:cNvSpPr txBox="1">
              <a:spLocks noChangeArrowheads="1"/>
            </p:cNvSpPr>
            <p:nvPr/>
          </p:nvSpPr>
          <p:spPr bwMode="auto">
            <a:xfrm>
              <a:off x="3448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88" name="Text Box 128"/>
            <p:cNvSpPr txBox="1">
              <a:spLocks noChangeArrowheads="1"/>
            </p:cNvSpPr>
            <p:nvPr/>
          </p:nvSpPr>
          <p:spPr bwMode="auto">
            <a:xfrm>
              <a:off x="3803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89" name="Text Box 129"/>
            <p:cNvSpPr txBox="1">
              <a:spLocks noChangeArrowheads="1"/>
            </p:cNvSpPr>
            <p:nvPr/>
          </p:nvSpPr>
          <p:spPr bwMode="auto">
            <a:xfrm>
              <a:off x="4153" y="22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90" name="Text Box 130"/>
            <p:cNvSpPr txBox="1">
              <a:spLocks noChangeArrowheads="1"/>
            </p:cNvSpPr>
            <p:nvPr/>
          </p:nvSpPr>
          <p:spPr bwMode="auto">
            <a:xfrm>
              <a:off x="4507" y="22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91" name="Text Box 131"/>
            <p:cNvSpPr txBox="1">
              <a:spLocks noChangeArrowheads="1"/>
            </p:cNvSpPr>
            <p:nvPr/>
          </p:nvSpPr>
          <p:spPr bwMode="auto">
            <a:xfrm>
              <a:off x="3101" y="258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92" name="Text Box 132"/>
            <p:cNvSpPr txBox="1">
              <a:spLocks noChangeArrowheads="1"/>
            </p:cNvSpPr>
            <p:nvPr/>
          </p:nvSpPr>
          <p:spPr bwMode="auto">
            <a:xfrm>
              <a:off x="3448" y="257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93" name="Text Box 133"/>
            <p:cNvSpPr txBox="1">
              <a:spLocks noChangeArrowheads="1"/>
            </p:cNvSpPr>
            <p:nvPr/>
          </p:nvSpPr>
          <p:spPr bwMode="auto">
            <a:xfrm>
              <a:off x="3806" y="258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94" name="Text Box 134"/>
            <p:cNvSpPr txBox="1">
              <a:spLocks noChangeArrowheads="1"/>
            </p:cNvSpPr>
            <p:nvPr/>
          </p:nvSpPr>
          <p:spPr bwMode="auto">
            <a:xfrm>
              <a:off x="4158" y="257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95" name="Text Box 135"/>
            <p:cNvSpPr txBox="1">
              <a:spLocks noChangeArrowheads="1"/>
            </p:cNvSpPr>
            <p:nvPr/>
          </p:nvSpPr>
          <p:spPr bwMode="auto">
            <a:xfrm>
              <a:off x="3101" y="293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96" name="Text Box 136"/>
            <p:cNvSpPr txBox="1">
              <a:spLocks noChangeArrowheads="1"/>
            </p:cNvSpPr>
            <p:nvPr/>
          </p:nvSpPr>
          <p:spPr bwMode="auto">
            <a:xfrm>
              <a:off x="3448" y="29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97" name="Text Box 137"/>
            <p:cNvSpPr txBox="1">
              <a:spLocks noChangeArrowheads="1"/>
            </p:cNvSpPr>
            <p:nvPr/>
          </p:nvSpPr>
          <p:spPr bwMode="auto">
            <a:xfrm>
              <a:off x="3806" y="293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4698" name="Text Box 138"/>
            <p:cNvSpPr txBox="1">
              <a:spLocks noChangeArrowheads="1"/>
            </p:cNvSpPr>
            <p:nvPr/>
          </p:nvSpPr>
          <p:spPr bwMode="auto">
            <a:xfrm>
              <a:off x="4158" y="29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grpSp>
          <p:nvGrpSpPr>
            <p:cNvPr id="194699" name="Group 139"/>
            <p:cNvGrpSpPr>
              <a:grpSpLocks/>
            </p:cNvGrpSpPr>
            <p:nvPr/>
          </p:nvGrpSpPr>
          <p:grpSpPr bwMode="auto">
            <a:xfrm>
              <a:off x="1367" y="812"/>
              <a:ext cx="3117" cy="350"/>
              <a:chOff x="1605" y="210"/>
              <a:chExt cx="3117" cy="350"/>
            </a:xfrm>
          </p:grpSpPr>
          <p:sp>
            <p:nvSpPr>
              <p:cNvPr id="194700" name="Text Box 140"/>
              <p:cNvSpPr txBox="1">
                <a:spLocks noChangeArrowheads="1"/>
              </p:cNvSpPr>
              <p:nvPr/>
            </p:nvSpPr>
            <p:spPr bwMode="auto">
              <a:xfrm>
                <a:off x="2294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4701" name="Text Box 141"/>
              <p:cNvSpPr txBox="1">
                <a:spLocks noChangeArrowheads="1"/>
              </p:cNvSpPr>
              <p:nvPr/>
            </p:nvSpPr>
            <p:spPr bwMode="auto">
              <a:xfrm>
                <a:off x="4025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4702" name="Text Box 142"/>
              <p:cNvSpPr txBox="1">
                <a:spLocks noChangeArrowheads="1"/>
              </p:cNvSpPr>
              <p:nvPr/>
            </p:nvSpPr>
            <p:spPr bwMode="auto">
              <a:xfrm>
                <a:off x="4377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G</a:t>
                </a:r>
              </a:p>
            </p:txBody>
          </p:sp>
          <p:sp>
            <p:nvSpPr>
              <p:cNvPr id="194703" name="Text Box 143"/>
              <p:cNvSpPr txBox="1">
                <a:spLocks noChangeArrowheads="1"/>
              </p:cNvSpPr>
              <p:nvPr/>
            </p:nvSpPr>
            <p:spPr bwMode="auto">
              <a:xfrm>
                <a:off x="3676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Ơ</a:t>
                </a:r>
              </a:p>
            </p:txBody>
          </p:sp>
          <p:sp>
            <p:nvSpPr>
              <p:cNvPr id="194704" name="Text Box 144"/>
              <p:cNvSpPr txBox="1">
                <a:spLocks noChangeArrowheads="1"/>
              </p:cNvSpPr>
              <p:nvPr/>
            </p:nvSpPr>
            <p:spPr bwMode="auto">
              <a:xfrm>
                <a:off x="3323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Ư</a:t>
                </a:r>
              </a:p>
            </p:txBody>
          </p:sp>
          <p:sp>
            <p:nvSpPr>
              <p:cNvPr id="194705" name="Text Box 145"/>
              <p:cNvSpPr txBox="1">
                <a:spLocks noChangeArrowheads="1"/>
              </p:cNvSpPr>
              <p:nvPr/>
            </p:nvSpPr>
            <p:spPr bwMode="auto">
              <a:xfrm>
                <a:off x="2632" y="215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G</a:t>
                </a:r>
              </a:p>
            </p:txBody>
          </p:sp>
          <p:sp>
            <p:nvSpPr>
              <p:cNvPr id="194706" name="Text Box 146"/>
              <p:cNvSpPr txBox="1">
                <a:spLocks noChangeArrowheads="1"/>
              </p:cNvSpPr>
              <p:nvPr/>
            </p:nvSpPr>
            <p:spPr bwMode="auto">
              <a:xfrm>
                <a:off x="2981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V</a:t>
                </a:r>
              </a:p>
            </p:txBody>
          </p:sp>
          <p:sp>
            <p:nvSpPr>
              <p:cNvPr id="194707" name="Text Box 147"/>
              <p:cNvSpPr txBox="1">
                <a:spLocks noChangeArrowheads="1"/>
              </p:cNvSpPr>
              <p:nvPr/>
            </p:nvSpPr>
            <p:spPr bwMode="auto">
              <a:xfrm>
                <a:off x="1605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H</a:t>
                </a:r>
              </a:p>
            </p:txBody>
          </p:sp>
          <p:sp>
            <p:nvSpPr>
              <p:cNvPr id="194708" name="Text Box 148"/>
              <p:cNvSpPr txBox="1">
                <a:spLocks noChangeArrowheads="1"/>
              </p:cNvSpPr>
              <p:nvPr/>
            </p:nvSpPr>
            <p:spPr bwMode="auto">
              <a:xfrm>
                <a:off x="1944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Ù</a:t>
                </a:r>
              </a:p>
            </p:txBody>
          </p:sp>
        </p:grpSp>
        <p:grpSp>
          <p:nvGrpSpPr>
            <p:cNvPr id="194709" name="Group 149"/>
            <p:cNvGrpSpPr>
              <a:grpSpLocks/>
            </p:cNvGrpSpPr>
            <p:nvPr/>
          </p:nvGrpSpPr>
          <p:grpSpPr bwMode="auto">
            <a:xfrm>
              <a:off x="2397" y="1174"/>
              <a:ext cx="1388" cy="351"/>
              <a:chOff x="2762" y="137"/>
              <a:chExt cx="1388" cy="351"/>
            </a:xfrm>
          </p:grpSpPr>
          <p:sp>
            <p:nvSpPr>
              <p:cNvPr id="194710" name="Text Box 150"/>
              <p:cNvSpPr txBox="1">
                <a:spLocks noChangeArrowheads="1"/>
              </p:cNvSpPr>
              <p:nvPr/>
            </p:nvSpPr>
            <p:spPr bwMode="auto">
              <a:xfrm>
                <a:off x="3103" y="143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Ă</a:t>
                </a:r>
              </a:p>
            </p:txBody>
          </p:sp>
          <p:sp>
            <p:nvSpPr>
              <p:cNvPr id="194711" name="Text Box 151"/>
              <p:cNvSpPr txBox="1">
                <a:spLocks noChangeArrowheads="1"/>
              </p:cNvSpPr>
              <p:nvPr/>
            </p:nvSpPr>
            <p:spPr bwMode="auto">
              <a:xfrm>
                <a:off x="2762" y="143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L</a:t>
                </a:r>
              </a:p>
            </p:txBody>
          </p:sp>
          <p:sp>
            <p:nvSpPr>
              <p:cNvPr id="194712" name="Text Box 152"/>
              <p:cNvSpPr txBox="1">
                <a:spLocks noChangeArrowheads="1"/>
              </p:cNvSpPr>
              <p:nvPr/>
            </p:nvSpPr>
            <p:spPr bwMode="auto">
              <a:xfrm>
                <a:off x="3450" y="137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4713" name="Text Box 153"/>
              <p:cNvSpPr txBox="1">
                <a:spLocks noChangeArrowheads="1"/>
              </p:cNvSpPr>
              <p:nvPr/>
            </p:nvSpPr>
            <p:spPr bwMode="auto">
              <a:xfrm>
                <a:off x="3805" y="14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G</a:t>
                </a:r>
              </a:p>
            </p:txBody>
          </p:sp>
        </p:grpSp>
        <p:grpSp>
          <p:nvGrpSpPr>
            <p:cNvPr id="194723" name="Group 163"/>
            <p:cNvGrpSpPr>
              <a:grpSpLocks/>
            </p:cNvGrpSpPr>
            <p:nvPr/>
          </p:nvGrpSpPr>
          <p:grpSpPr bwMode="auto">
            <a:xfrm>
              <a:off x="2056" y="1530"/>
              <a:ext cx="2444" cy="345"/>
              <a:chOff x="1741" y="3856"/>
              <a:chExt cx="2444" cy="345"/>
            </a:xfrm>
          </p:grpSpPr>
          <p:sp>
            <p:nvSpPr>
              <p:cNvPr id="194724" name="Text Box 164"/>
              <p:cNvSpPr txBox="1">
                <a:spLocks noChangeArrowheads="1"/>
              </p:cNvSpPr>
              <p:nvPr/>
            </p:nvSpPr>
            <p:spPr bwMode="auto">
              <a:xfrm>
                <a:off x="2789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T</a:t>
                </a:r>
              </a:p>
            </p:txBody>
          </p:sp>
          <p:sp>
            <p:nvSpPr>
              <p:cNvPr id="194725" name="Text Box 165"/>
              <p:cNvSpPr txBox="1">
                <a:spLocks noChangeArrowheads="1"/>
              </p:cNvSpPr>
              <p:nvPr/>
            </p:nvSpPr>
            <p:spPr bwMode="auto">
              <a:xfrm>
                <a:off x="2434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4726" name="Text Box 166"/>
              <p:cNvSpPr txBox="1">
                <a:spLocks noChangeArrowheads="1"/>
              </p:cNvSpPr>
              <p:nvPr/>
            </p:nvSpPr>
            <p:spPr bwMode="auto">
              <a:xfrm>
                <a:off x="2080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Ơ</a:t>
                </a:r>
              </a:p>
            </p:txBody>
          </p:sp>
          <p:sp>
            <p:nvSpPr>
              <p:cNvPr id="194727" name="Text Box 167"/>
              <p:cNvSpPr txBox="1">
                <a:spLocks noChangeArrowheads="1"/>
              </p:cNvSpPr>
              <p:nvPr/>
            </p:nvSpPr>
            <p:spPr bwMode="auto">
              <a:xfrm>
                <a:off x="3136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I</a:t>
                </a:r>
              </a:p>
            </p:txBody>
          </p:sp>
          <p:sp>
            <p:nvSpPr>
              <p:cNvPr id="194728" name="Text Box 168"/>
              <p:cNvSpPr txBox="1">
                <a:spLocks noChangeArrowheads="1"/>
              </p:cNvSpPr>
              <p:nvPr/>
            </p:nvSpPr>
            <p:spPr bwMode="auto">
              <a:xfrm>
                <a:off x="3494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4729" name="Text Box 169"/>
              <p:cNvSpPr txBox="1">
                <a:spLocks noChangeArrowheads="1"/>
              </p:cNvSpPr>
              <p:nvPr/>
            </p:nvSpPr>
            <p:spPr bwMode="auto">
              <a:xfrm>
                <a:off x="3840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H</a:t>
                </a:r>
              </a:p>
            </p:txBody>
          </p:sp>
          <p:sp>
            <p:nvSpPr>
              <p:cNvPr id="194730" name="Text Box 170"/>
              <p:cNvSpPr txBox="1">
                <a:spLocks noChangeArrowheads="1"/>
              </p:cNvSpPr>
              <p:nvPr/>
            </p:nvSpPr>
            <p:spPr bwMode="auto">
              <a:xfrm>
                <a:off x="1741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S</a:t>
                </a:r>
              </a:p>
            </p:txBody>
          </p:sp>
        </p:grpSp>
      </p:grpSp>
      <p:grpSp>
        <p:nvGrpSpPr>
          <p:cNvPr id="194742" name="Group 182"/>
          <p:cNvGrpSpPr>
            <a:grpSpLocks/>
          </p:cNvGrpSpPr>
          <p:nvPr/>
        </p:nvGrpSpPr>
        <p:grpSpPr bwMode="auto">
          <a:xfrm>
            <a:off x="4343400" y="2190751"/>
            <a:ext cx="4460876" cy="410766"/>
            <a:chOff x="2882" y="3811"/>
            <a:chExt cx="2810" cy="345"/>
          </a:xfrm>
        </p:grpSpPr>
        <p:sp>
          <p:nvSpPr>
            <p:cNvPr id="194743" name="Text Box 183"/>
            <p:cNvSpPr txBox="1">
              <a:spLocks noChangeArrowheads="1"/>
            </p:cNvSpPr>
            <p:nvPr/>
          </p:nvSpPr>
          <p:spPr bwMode="auto">
            <a:xfrm>
              <a:off x="3237" y="381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A</a:t>
              </a:r>
            </a:p>
          </p:txBody>
        </p:sp>
        <p:sp>
          <p:nvSpPr>
            <p:cNvPr id="194744" name="Text Box 184"/>
            <p:cNvSpPr txBox="1">
              <a:spLocks noChangeArrowheads="1"/>
            </p:cNvSpPr>
            <p:nvPr/>
          </p:nvSpPr>
          <p:spPr bwMode="auto">
            <a:xfrm>
              <a:off x="2882" y="381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L</a:t>
              </a:r>
            </a:p>
          </p:txBody>
        </p:sp>
        <p:sp>
          <p:nvSpPr>
            <p:cNvPr id="194745" name="Text Box 185"/>
            <p:cNvSpPr txBox="1">
              <a:spLocks noChangeArrowheads="1"/>
            </p:cNvSpPr>
            <p:nvPr/>
          </p:nvSpPr>
          <p:spPr bwMode="auto">
            <a:xfrm>
              <a:off x="3584" y="381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N</a:t>
              </a:r>
            </a:p>
          </p:txBody>
        </p:sp>
        <p:sp>
          <p:nvSpPr>
            <p:cNvPr id="194746" name="Text Box 186"/>
            <p:cNvSpPr txBox="1">
              <a:spLocks noChangeArrowheads="1"/>
            </p:cNvSpPr>
            <p:nvPr/>
          </p:nvSpPr>
          <p:spPr bwMode="auto">
            <a:xfrm>
              <a:off x="3939" y="381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G</a:t>
              </a:r>
            </a:p>
          </p:txBody>
        </p:sp>
        <p:sp>
          <p:nvSpPr>
            <p:cNvPr id="194747" name="Text Box 187"/>
            <p:cNvSpPr txBox="1">
              <a:spLocks noChangeArrowheads="1"/>
            </p:cNvSpPr>
            <p:nvPr/>
          </p:nvSpPr>
          <p:spPr bwMode="auto">
            <a:xfrm>
              <a:off x="4289" y="381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L</a:t>
              </a:r>
            </a:p>
          </p:txBody>
        </p:sp>
        <p:sp>
          <p:nvSpPr>
            <p:cNvPr id="194748" name="Text Box 188"/>
            <p:cNvSpPr txBox="1">
              <a:spLocks noChangeArrowheads="1"/>
            </p:cNvSpPr>
            <p:nvPr/>
          </p:nvSpPr>
          <p:spPr bwMode="auto">
            <a:xfrm>
              <a:off x="4643" y="381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I</a:t>
              </a:r>
            </a:p>
          </p:txBody>
        </p:sp>
        <p:sp>
          <p:nvSpPr>
            <p:cNvPr id="194749" name="Text Box 189"/>
            <p:cNvSpPr txBox="1">
              <a:spLocks noChangeArrowheads="1"/>
            </p:cNvSpPr>
            <p:nvPr/>
          </p:nvSpPr>
          <p:spPr bwMode="auto">
            <a:xfrm>
              <a:off x="4993" y="381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Ê</a:t>
              </a:r>
            </a:p>
          </p:txBody>
        </p:sp>
        <p:sp>
          <p:nvSpPr>
            <p:cNvPr id="194750" name="Text Box 190"/>
            <p:cNvSpPr txBox="1">
              <a:spLocks noChangeArrowheads="1"/>
            </p:cNvSpPr>
            <p:nvPr/>
          </p:nvSpPr>
          <p:spPr bwMode="auto">
            <a:xfrm>
              <a:off x="5347" y="381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U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2361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755" name="Text Box 171"/>
          <p:cNvSpPr txBox="1">
            <a:spLocks noChangeArrowheads="1"/>
          </p:cNvSpPr>
          <p:nvPr/>
        </p:nvSpPr>
        <p:spPr bwMode="auto">
          <a:xfrm>
            <a:off x="1408113" y="4305240"/>
            <a:ext cx="6592887" cy="400110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i="1" dirty="0" err="1">
                <a:solidFill>
                  <a:srgbClr val="00682F"/>
                </a:solidFill>
              </a:rPr>
              <a:t>Câu</a:t>
            </a:r>
            <a:r>
              <a:rPr lang="en-US" sz="2000" b="1" i="1" dirty="0">
                <a:solidFill>
                  <a:srgbClr val="00682F"/>
                </a:solidFill>
              </a:rPr>
              <a:t> 5: </a:t>
            </a:r>
            <a:r>
              <a:rPr lang="en-US" sz="2000" b="1" i="1" dirty="0" err="1">
                <a:solidFill>
                  <a:srgbClr val="00682F"/>
                </a:solidFill>
              </a:rPr>
              <a:t>Tên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đặt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cho</a:t>
            </a:r>
            <a:r>
              <a:rPr lang="en-US" sz="2000" b="1" i="1" dirty="0">
                <a:solidFill>
                  <a:srgbClr val="00682F"/>
                </a:solidFill>
              </a:rPr>
              <a:t> con </a:t>
            </a:r>
            <a:r>
              <a:rPr lang="en-US" sz="2000" b="1" i="1" dirty="0" err="1">
                <a:solidFill>
                  <a:srgbClr val="00682F"/>
                </a:solidFill>
              </a:rPr>
              <a:t>trai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 smtClean="0">
                <a:solidFill>
                  <a:srgbClr val="00682F"/>
                </a:solidFill>
              </a:rPr>
              <a:t>của</a:t>
            </a:r>
            <a:r>
              <a:rPr lang="en-US" sz="2000" b="1" i="1" dirty="0" smtClean="0">
                <a:solidFill>
                  <a:srgbClr val="00682F"/>
                </a:solidFill>
              </a:rPr>
              <a:t> </a:t>
            </a:r>
            <a:r>
              <a:rPr lang="en-US" sz="2000" b="1" i="1" dirty="0" err="1" smtClean="0">
                <a:solidFill>
                  <a:srgbClr val="00682F"/>
                </a:solidFill>
              </a:rPr>
              <a:t>vua</a:t>
            </a:r>
            <a:r>
              <a:rPr lang="en-US" sz="2000" b="1" i="1" dirty="0" smtClean="0">
                <a:solidFill>
                  <a:srgbClr val="00682F"/>
                </a:solidFill>
              </a:rPr>
              <a:t> </a:t>
            </a:r>
            <a:r>
              <a:rPr lang="en-US" sz="2000" b="1" i="1" dirty="0" err="1" smtClean="0">
                <a:solidFill>
                  <a:srgbClr val="00682F"/>
                </a:solidFill>
              </a:rPr>
              <a:t>Hùng</a:t>
            </a:r>
            <a:r>
              <a:rPr lang="en-US" sz="2000" b="1" i="1" dirty="0" smtClean="0">
                <a:solidFill>
                  <a:srgbClr val="00682F"/>
                </a:solidFill>
              </a:rPr>
              <a:t> </a:t>
            </a:r>
            <a:r>
              <a:rPr lang="en-US" sz="2000" b="1" i="1" dirty="0">
                <a:solidFill>
                  <a:srgbClr val="00682F"/>
                </a:solidFill>
              </a:rPr>
              <a:t>(</a:t>
            </a:r>
            <a:r>
              <a:rPr lang="en-US" sz="2000" b="1" i="1" dirty="0" err="1">
                <a:solidFill>
                  <a:srgbClr val="00682F"/>
                </a:solidFill>
              </a:rPr>
              <a:t>có</a:t>
            </a:r>
            <a:r>
              <a:rPr lang="en-US" sz="2000" b="1" i="1" dirty="0">
                <a:solidFill>
                  <a:srgbClr val="00682F"/>
                </a:solidFill>
              </a:rPr>
              <a:t> 8 </a:t>
            </a:r>
            <a:r>
              <a:rPr lang="en-US" sz="2000" b="1" i="1" dirty="0" err="1">
                <a:solidFill>
                  <a:srgbClr val="00682F"/>
                </a:solidFill>
              </a:rPr>
              <a:t>chữ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cái</a:t>
            </a:r>
            <a:r>
              <a:rPr lang="en-US" sz="2000" b="1" i="1" dirty="0">
                <a:solidFill>
                  <a:srgbClr val="00682F"/>
                </a:solidFill>
              </a:rPr>
              <a:t>)?</a:t>
            </a:r>
          </a:p>
        </p:txBody>
      </p:sp>
      <p:grpSp>
        <p:nvGrpSpPr>
          <p:cNvPr id="195765" name="Group 181"/>
          <p:cNvGrpSpPr>
            <a:grpSpLocks/>
          </p:cNvGrpSpPr>
          <p:nvPr/>
        </p:nvGrpSpPr>
        <p:grpSpPr bwMode="auto">
          <a:xfrm>
            <a:off x="539750" y="971550"/>
            <a:ext cx="8280400" cy="2936081"/>
            <a:chOff x="340" y="812"/>
            <a:chExt cx="5216" cy="2466"/>
          </a:xfrm>
        </p:grpSpPr>
        <p:grpSp>
          <p:nvGrpSpPr>
            <p:cNvPr id="195661" name="Group 77"/>
            <p:cNvGrpSpPr>
              <a:grpSpLocks/>
            </p:cNvGrpSpPr>
            <p:nvPr/>
          </p:nvGrpSpPr>
          <p:grpSpPr bwMode="auto">
            <a:xfrm>
              <a:off x="340" y="874"/>
              <a:ext cx="512" cy="2398"/>
              <a:chOff x="340" y="874"/>
              <a:chExt cx="512" cy="2398"/>
            </a:xfrm>
          </p:grpSpPr>
          <p:sp>
            <p:nvSpPr>
              <p:cNvPr id="195662" name="Text Box 78"/>
              <p:cNvSpPr txBox="1">
                <a:spLocks noChangeArrowheads="1"/>
              </p:cNvSpPr>
              <p:nvPr/>
            </p:nvSpPr>
            <p:spPr bwMode="auto">
              <a:xfrm>
                <a:off x="340" y="874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1</a:t>
                </a:r>
              </a:p>
            </p:txBody>
          </p:sp>
          <p:sp>
            <p:nvSpPr>
              <p:cNvPr id="195663" name="Text Box 79"/>
              <p:cNvSpPr txBox="1">
                <a:spLocks noChangeArrowheads="1"/>
              </p:cNvSpPr>
              <p:nvPr/>
            </p:nvSpPr>
            <p:spPr bwMode="auto">
              <a:xfrm>
                <a:off x="340" y="2984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7</a:t>
                </a:r>
              </a:p>
            </p:txBody>
          </p:sp>
          <p:sp>
            <p:nvSpPr>
              <p:cNvPr id="195664" name="Text Box 80"/>
              <p:cNvSpPr txBox="1">
                <a:spLocks noChangeArrowheads="1"/>
              </p:cNvSpPr>
              <p:nvPr/>
            </p:nvSpPr>
            <p:spPr bwMode="auto">
              <a:xfrm>
                <a:off x="340" y="2630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6</a:t>
                </a:r>
              </a:p>
            </p:txBody>
          </p:sp>
          <p:sp>
            <p:nvSpPr>
              <p:cNvPr id="195665" name="Text Box 81"/>
              <p:cNvSpPr txBox="1">
                <a:spLocks noChangeArrowheads="1"/>
              </p:cNvSpPr>
              <p:nvPr/>
            </p:nvSpPr>
            <p:spPr bwMode="auto">
              <a:xfrm>
                <a:off x="340" y="2280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5</a:t>
                </a:r>
              </a:p>
            </p:txBody>
          </p:sp>
          <p:sp>
            <p:nvSpPr>
              <p:cNvPr id="195666" name="Text Box 82"/>
              <p:cNvSpPr txBox="1">
                <a:spLocks noChangeArrowheads="1"/>
              </p:cNvSpPr>
              <p:nvPr/>
            </p:nvSpPr>
            <p:spPr bwMode="auto">
              <a:xfrm>
                <a:off x="340" y="1933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4</a:t>
                </a:r>
              </a:p>
            </p:txBody>
          </p:sp>
          <p:sp>
            <p:nvSpPr>
              <p:cNvPr id="195667" name="Text Box 83"/>
              <p:cNvSpPr txBox="1">
                <a:spLocks noChangeArrowheads="1"/>
              </p:cNvSpPr>
              <p:nvPr/>
            </p:nvSpPr>
            <p:spPr bwMode="auto">
              <a:xfrm>
                <a:off x="340" y="1570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3</a:t>
                </a:r>
              </a:p>
            </p:txBody>
          </p:sp>
          <p:sp>
            <p:nvSpPr>
              <p:cNvPr id="195668" name="Text Box 84"/>
              <p:cNvSpPr txBox="1">
                <a:spLocks noChangeArrowheads="1"/>
              </p:cNvSpPr>
              <p:nvPr/>
            </p:nvSpPr>
            <p:spPr bwMode="auto">
              <a:xfrm>
                <a:off x="340" y="1223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2</a:t>
                </a:r>
              </a:p>
            </p:txBody>
          </p:sp>
        </p:grpSp>
        <p:sp>
          <p:nvSpPr>
            <p:cNvPr id="195669" name="Text Box 85"/>
            <p:cNvSpPr txBox="1">
              <a:spLocks noChangeArrowheads="1"/>
            </p:cNvSpPr>
            <p:nvPr/>
          </p:nvSpPr>
          <p:spPr bwMode="auto">
            <a:xfrm>
              <a:off x="2051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70" name="Text Box 86"/>
            <p:cNvSpPr txBox="1">
              <a:spLocks noChangeArrowheads="1"/>
            </p:cNvSpPr>
            <p:nvPr/>
          </p:nvSpPr>
          <p:spPr bwMode="auto">
            <a:xfrm>
              <a:off x="3806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71" name="Text Box 87"/>
            <p:cNvSpPr txBox="1">
              <a:spLocks noChangeArrowheads="1"/>
            </p:cNvSpPr>
            <p:nvPr/>
          </p:nvSpPr>
          <p:spPr bwMode="auto">
            <a:xfrm>
              <a:off x="4158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72" name="Text Box 88"/>
            <p:cNvSpPr txBox="1">
              <a:spLocks noChangeArrowheads="1"/>
            </p:cNvSpPr>
            <p:nvPr/>
          </p:nvSpPr>
          <p:spPr bwMode="auto">
            <a:xfrm>
              <a:off x="3457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73" name="Text Box 89"/>
            <p:cNvSpPr txBox="1">
              <a:spLocks noChangeArrowheads="1"/>
            </p:cNvSpPr>
            <p:nvPr/>
          </p:nvSpPr>
          <p:spPr bwMode="auto">
            <a:xfrm>
              <a:off x="3104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74" name="Text Box 90"/>
            <p:cNvSpPr txBox="1">
              <a:spLocks noChangeArrowheads="1"/>
            </p:cNvSpPr>
            <p:nvPr/>
          </p:nvSpPr>
          <p:spPr bwMode="auto">
            <a:xfrm>
              <a:off x="2403" y="818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75" name="Text Box 91"/>
            <p:cNvSpPr txBox="1">
              <a:spLocks noChangeArrowheads="1"/>
            </p:cNvSpPr>
            <p:nvPr/>
          </p:nvSpPr>
          <p:spPr bwMode="auto">
            <a:xfrm>
              <a:off x="2752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5676" name="Text Box 92"/>
            <p:cNvSpPr txBox="1">
              <a:spLocks noChangeArrowheads="1"/>
            </p:cNvSpPr>
            <p:nvPr/>
          </p:nvSpPr>
          <p:spPr bwMode="auto">
            <a:xfrm>
              <a:off x="2749" y="117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5677" name="Text Box 93"/>
            <p:cNvSpPr txBox="1">
              <a:spLocks noChangeArrowheads="1"/>
            </p:cNvSpPr>
            <p:nvPr/>
          </p:nvSpPr>
          <p:spPr bwMode="auto">
            <a:xfrm>
              <a:off x="2405" y="117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78" name="Text Box 94"/>
            <p:cNvSpPr txBox="1">
              <a:spLocks noChangeArrowheads="1"/>
            </p:cNvSpPr>
            <p:nvPr/>
          </p:nvSpPr>
          <p:spPr bwMode="auto">
            <a:xfrm>
              <a:off x="1354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79" name="Text Box 95"/>
            <p:cNvSpPr txBox="1">
              <a:spLocks noChangeArrowheads="1"/>
            </p:cNvSpPr>
            <p:nvPr/>
          </p:nvSpPr>
          <p:spPr bwMode="auto">
            <a:xfrm>
              <a:off x="1701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80" name="Text Box 96"/>
            <p:cNvSpPr txBox="1">
              <a:spLocks noChangeArrowheads="1"/>
            </p:cNvSpPr>
            <p:nvPr/>
          </p:nvSpPr>
          <p:spPr bwMode="auto">
            <a:xfrm>
              <a:off x="3099" y="117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81" name="Text Box 97"/>
            <p:cNvSpPr txBox="1">
              <a:spLocks noChangeArrowheads="1"/>
            </p:cNvSpPr>
            <p:nvPr/>
          </p:nvSpPr>
          <p:spPr bwMode="auto">
            <a:xfrm>
              <a:off x="3454" y="116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82" name="Text Box 98"/>
            <p:cNvSpPr txBox="1">
              <a:spLocks noChangeArrowheads="1"/>
            </p:cNvSpPr>
            <p:nvPr/>
          </p:nvSpPr>
          <p:spPr bwMode="auto">
            <a:xfrm>
              <a:off x="2403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83" name="Text Box 99"/>
            <p:cNvSpPr txBox="1">
              <a:spLocks noChangeArrowheads="1"/>
            </p:cNvSpPr>
            <p:nvPr/>
          </p:nvSpPr>
          <p:spPr bwMode="auto">
            <a:xfrm>
              <a:off x="2758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5684" name="Text Box 100"/>
            <p:cNvSpPr txBox="1">
              <a:spLocks noChangeArrowheads="1"/>
            </p:cNvSpPr>
            <p:nvPr/>
          </p:nvSpPr>
          <p:spPr bwMode="auto">
            <a:xfrm>
              <a:off x="2051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85" name="Text Box 101"/>
            <p:cNvSpPr txBox="1">
              <a:spLocks noChangeArrowheads="1"/>
            </p:cNvSpPr>
            <p:nvPr/>
          </p:nvSpPr>
          <p:spPr bwMode="auto">
            <a:xfrm>
              <a:off x="3099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86" name="Text Box 102"/>
            <p:cNvSpPr txBox="1">
              <a:spLocks noChangeArrowheads="1"/>
            </p:cNvSpPr>
            <p:nvPr/>
          </p:nvSpPr>
          <p:spPr bwMode="auto">
            <a:xfrm>
              <a:off x="3457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87" name="Text Box 103"/>
            <p:cNvSpPr txBox="1">
              <a:spLocks noChangeArrowheads="1"/>
            </p:cNvSpPr>
            <p:nvPr/>
          </p:nvSpPr>
          <p:spPr bwMode="auto">
            <a:xfrm>
              <a:off x="3803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88" name="Text Box 104"/>
            <p:cNvSpPr txBox="1">
              <a:spLocks noChangeArrowheads="1"/>
            </p:cNvSpPr>
            <p:nvPr/>
          </p:nvSpPr>
          <p:spPr bwMode="auto">
            <a:xfrm>
              <a:off x="4158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89" name="Text Box 105"/>
            <p:cNvSpPr txBox="1">
              <a:spLocks noChangeArrowheads="1"/>
            </p:cNvSpPr>
            <p:nvPr/>
          </p:nvSpPr>
          <p:spPr bwMode="auto">
            <a:xfrm>
              <a:off x="3101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90" name="Text Box 106"/>
            <p:cNvSpPr txBox="1">
              <a:spLocks noChangeArrowheads="1"/>
            </p:cNvSpPr>
            <p:nvPr/>
          </p:nvSpPr>
          <p:spPr bwMode="auto">
            <a:xfrm>
              <a:off x="2746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5691" name="Text Box 107"/>
            <p:cNvSpPr txBox="1">
              <a:spLocks noChangeArrowheads="1"/>
            </p:cNvSpPr>
            <p:nvPr/>
          </p:nvSpPr>
          <p:spPr bwMode="auto">
            <a:xfrm>
              <a:off x="3448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92" name="Text Box 108"/>
            <p:cNvSpPr txBox="1">
              <a:spLocks noChangeArrowheads="1"/>
            </p:cNvSpPr>
            <p:nvPr/>
          </p:nvSpPr>
          <p:spPr bwMode="auto">
            <a:xfrm>
              <a:off x="3803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93" name="Text Box 109"/>
            <p:cNvSpPr txBox="1">
              <a:spLocks noChangeArrowheads="1"/>
            </p:cNvSpPr>
            <p:nvPr/>
          </p:nvSpPr>
          <p:spPr bwMode="auto">
            <a:xfrm>
              <a:off x="4153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94" name="Text Box 110"/>
            <p:cNvSpPr txBox="1">
              <a:spLocks noChangeArrowheads="1"/>
            </p:cNvSpPr>
            <p:nvPr/>
          </p:nvSpPr>
          <p:spPr bwMode="auto">
            <a:xfrm>
              <a:off x="4507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95" name="Text Box 111"/>
            <p:cNvSpPr txBox="1">
              <a:spLocks noChangeArrowheads="1"/>
            </p:cNvSpPr>
            <p:nvPr/>
          </p:nvSpPr>
          <p:spPr bwMode="auto">
            <a:xfrm>
              <a:off x="4857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96" name="Text Box 112"/>
            <p:cNvSpPr txBox="1">
              <a:spLocks noChangeArrowheads="1"/>
            </p:cNvSpPr>
            <p:nvPr/>
          </p:nvSpPr>
          <p:spPr bwMode="auto">
            <a:xfrm>
              <a:off x="5211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697" name="Text Box 113"/>
            <p:cNvSpPr txBox="1">
              <a:spLocks noChangeArrowheads="1"/>
            </p:cNvSpPr>
            <p:nvPr/>
          </p:nvSpPr>
          <p:spPr bwMode="auto">
            <a:xfrm>
              <a:off x="2748" y="22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5698" name="Text Box 114"/>
            <p:cNvSpPr txBox="1">
              <a:spLocks noChangeArrowheads="1"/>
            </p:cNvSpPr>
            <p:nvPr/>
          </p:nvSpPr>
          <p:spPr bwMode="auto">
            <a:xfrm>
              <a:off x="2746" y="257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5699" name="Text Box 115"/>
            <p:cNvSpPr txBox="1">
              <a:spLocks noChangeArrowheads="1"/>
            </p:cNvSpPr>
            <p:nvPr/>
          </p:nvSpPr>
          <p:spPr bwMode="auto">
            <a:xfrm>
              <a:off x="2744" y="2928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5700" name="Text Box 116"/>
            <p:cNvSpPr txBox="1">
              <a:spLocks noChangeArrowheads="1"/>
            </p:cNvSpPr>
            <p:nvPr/>
          </p:nvSpPr>
          <p:spPr bwMode="auto">
            <a:xfrm>
              <a:off x="2392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701" name="Text Box 117"/>
            <p:cNvSpPr txBox="1">
              <a:spLocks noChangeArrowheads="1"/>
            </p:cNvSpPr>
            <p:nvPr/>
          </p:nvSpPr>
          <p:spPr bwMode="auto">
            <a:xfrm>
              <a:off x="2045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702" name="Text Box 118"/>
            <p:cNvSpPr txBox="1">
              <a:spLocks noChangeArrowheads="1"/>
            </p:cNvSpPr>
            <p:nvPr/>
          </p:nvSpPr>
          <p:spPr bwMode="auto">
            <a:xfrm>
              <a:off x="2392" y="258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703" name="Text Box 119"/>
            <p:cNvSpPr txBox="1">
              <a:spLocks noChangeArrowheads="1"/>
            </p:cNvSpPr>
            <p:nvPr/>
          </p:nvSpPr>
          <p:spPr bwMode="auto">
            <a:xfrm>
              <a:off x="2045" y="257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704" name="Text Box 120"/>
            <p:cNvSpPr txBox="1">
              <a:spLocks noChangeArrowheads="1"/>
            </p:cNvSpPr>
            <p:nvPr/>
          </p:nvSpPr>
          <p:spPr bwMode="auto">
            <a:xfrm>
              <a:off x="2392" y="29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705" name="Text Box 121"/>
            <p:cNvSpPr txBox="1">
              <a:spLocks noChangeArrowheads="1"/>
            </p:cNvSpPr>
            <p:nvPr/>
          </p:nvSpPr>
          <p:spPr bwMode="auto">
            <a:xfrm>
              <a:off x="2045" y="29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706" name="Text Box 122"/>
            <p:cNvSpPr txBox="1">
              <a:spLocks noChangeArrowheads="1"/>
            </p:cNvSpPr>
            <p:nvPr/>
          </p:nvSpPr>
          <p:spPr bwMode="auto">
            <a:xfrm>
              <a:off x="1690" y="29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707" name="Text Box 123"/>
            <p:cNvSpPr txBox="1">
              <a:spLocks noChangeArrowheads="1"/>
            </p:cNvSpPr>
            <p:nvPr/>
          </p:nvSpPr>
          <p:spPr bwMode="auto">
            <a:xfrm>
              <a:off x="1340" y="29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708" name="Text Box 124"/>
            <p:cNvSpPr txBox="1">
              <a:spLocks noChangeArrowheads="1"/>
            </p:cNvSpPr>
            <p:nvPr/>
          </p:nvSpPr>
          <p:spPr bwMode="auto">
            <a:xfrm>
              <a:off x="983" y="29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709" name="Text Box 125"/>
            <p:cNvSpPr txBox="1">
              <a:spLocks noChangeArrowheads="1"/>
            </p:cNvSpPr>
            <p:nvPr/>
          </p:nvSpPr>
          <p:spPr bwMode="auto">
            <a:xfrm>
              <a:off x="3101" y="22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710" name="Text Box 126"/>
            <p:cNvSpPr txBox="1">
              <a:spLocks noChangeArrowheads="1"/>
            </p:cNvSpPr>
            <p:nvPr/>
          </p:nvSpPr>
          <p:spPr bwMode="auto">
            <a:xfrm>
              <a:off x="3448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711" name="Text Box 127"/>
            <p:cNvSpPr txBox="1">
              <a:spLocks noChangeArrowheads="1"/>
            </p:cNvSpPr>
            <p:nvPr/>
          </p:nvSpPr>
          <p:spPr bwMode="auto">
            <a:xfrm>
              <a:off x="3803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712" name="Text Box 128"/>
            <p:cNvSpPr txBox="1">
              <a:spLocks noChangeArrowheads="1"/>
            </p:cNvSpPr>
            <p:nvPr/>
          </p:nvSpPr>
          <p:spPr bwMode="auto">
            <a:xfrm>
              <a:off x="4153" y="22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713" name="Text Box 129"/>
            <p:cNvSpPr txBox="1">
              <a:spLocks noChangeArrowheads="1"/>
            </p:cNvSpPr>
            <p:nvPr/>
          </p:nvSpPr>
          <p:spPr bwMode="auto">
            <a:xfrm>
              <a:off x="4507" y="22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714" name="Text Box 130"/>
            <p:cNvSpPr txBox="1">
              <a:spLocks noChangeArrowheads="1"/>
            </p:cNvSpPr>
            <p:nvPr/>
          </p:nvSpPr>
          <p:spPr bwMode="auto">
            <a:xfrm>
              <a:off x="3101" y="258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715" name="Text Box 131"/>
            <p:cNvSpPr txBox="1">
              <a:spLocks noChangeArrowheads="1"/>
            </p:cNvSpPr>
            <p:nvPr/>
          </p:nvSpPr>
          <p:spPr bwMode="auto">
            <a:xfrm>
              <a:off x="3448" y="257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716" name="Text Box 132"/>
            <p:cNvSpPr txBox="1">
              <a:spLocks noChangeArrowheads="1"/>
            </p:cNvSpPr>
            <p:nvPr/>
          </p:nvSpPr>
          <p:spPr bwMode="auto">
            <a:xfrm>
              <a:off x="3806" y="258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717" name="Text Box 133"/>
            <p:cNvSpPr txBox="1">
              <a:spLocks noChangeArrowheads="1"/>
            </p:cNvSpPr>
            <p:nvPr/>
          </p:nvSpPr>
          <p:spPr bwMode="auto">
            <a:xfrm>
              <a:off x="4158" y="257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718" name="Text Box 134"/>
            <p:cNvSpPr txBox="1">
              <a:spLocks noChangeArrowheads="1"/>
            </p:cNvSpPr>
            <p:nvPr/>
          </p:nvSpPr>
          <p:spPr bwMode="auto">
            <a:xfrm>
              <a:off x="3101" y="293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719" name="Text Box 135"/>
            <p:cNvSpPr txBox="1">
              <a:spLocks noChangeArrowheads="1"/>
            </p:cNvSpPr>
            <p:nvPr/>
          </p:nvSpPr>
          <p:spPr bwMode="auto">
            <a:xfrm>
              <a:off x="3448" y="29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720" name="Text Box 136"/>
            <p:cNvSpPr txBox="1">
              <a:spLocks noChangeArrowheads="1"/>
            </p:cNvSpPr>
            <p:nvPr/>
          </p:nvSpPr>
          <p:spPr bwMode="auto">
            <a:xfrm>
              <a:off x="3806" y="293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5721" name="Text Box 137"/>
            <p:cNvSpPr txBox="1">
              <a:spLocks noChangeArrowheads="1"/>
            </p:cNvSpPr>
            <p:nvPr/>
          </p:nvSpPr>
          <p:spPr bwMode="auto">
            <a:xfrm>
              <a:off x="4158" y="29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grpSp>
          <p:nvGrpSpPr>
            <p:cNvPr id="195722" name="Group 138"/>
            <p:cNvGrpSpPr>
              <a:grpSpLocks/>
            </p:cNvGrpSpPr>
            <p:nvPr/>
          </p:nvGrpSpPr>
          <p:grpSpPr bwMode="auto">
            <a:xfrm>
              <a:off x="1367" y="812"/>
              <a:ext cx="3117" cy="350"/>
              <a:chOff x="1605" y="210"/>
              <a:chExt cx="3117" cy="350"/>
            </a:xfrm>
          </p:grpSpPr>
          <p:sp>
            <p:nvSpPr>
              <p:cNvPr id="195723" name="Text Box 139"/>
              <p:cNvSpPr txBox="1">
                <a:spLocks noChangeArrowheads="1"/>
              </p:cNvSpPr>
              <p:nvPr/>
            </p:nvSpPr>
            <p:spPr bwMode="auto">
              <a:xfrm>
                <a:off x="2294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5724" name="Text Box 140"/>
              <p:cNvSpPr txBox="1">
                <a:spLocks noChangeArrowheads="1"/>
              </p:cNvSpPr>
              <p:nvPr/>
            </p:nvSpPr>
            <p:spPr bwMode="auto">
              <a:xfrm>
                <a:off x="4025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5725" name="Text Box 141"/>
              <p:cNvSpPr txBox="1">
                <a:spLocks noChangeArrowheads="1"/>
              </p:cNvSpPr>
              <p:nvPr/>
            </p:nvSpPr>
            <p:spPr bwMode="auto">
              <a:xfrm>
                <a:off x="4377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G</a:t>
                </a:r>
              </a:p>
            </p:txBody>
          </p:sp>
          <p:sp>
            <p:nvSpPr>
              <p:cNvPr id="195726" name="Text Box 142"/>
              <p:cNvSpPr txBox="1">
                <a:spLocks noChangeArrowheads="1"/>
              </p:cNvSpPr>
              <p:nvPr/>
            </p:nvSpPr>
            <p:spPr bwMode="auto">
              <a:xfrm>
                <a:off x="3676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Ơ</a:t>
                </a:r>
              </a:p>
            </p:txBody>
          </p:sp>
          <p:sp>
            <p:nvSpPr>
              <p:cNvPr id="195727" name="Text Box 143"/>
              <p:cNvSpPr txBox="1">
                <a:spLocks noChangeArrowheads="1"/>
              </p:cNvSpPr>
              <p:nvPr/>
            </p:nvSpPr>
            <p:spPr bwMode="auto">
              <a:xfrm>
                <a:off x="3323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Ư</a:t>
                </a:r>
              </a:p>
            </p:txBody>
          </p:sp>
          <p:sp>
            <p:nvSpPr>
              <p:cNvPr id="195728" name="Text Box 144"/>
              <p:cNvSpPr txBox="1">
                <a:spLocks noChangeArrowheads="1"/>
              </p:cNvSpPr>
              <p:nvPr/>
            </p:nvSpPr>
            <p:spPr bwMode="auto">
              <a:xfrm>
                <a:off x="2632" y="215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G</a:t>
                </a:r>
              </a:p>
            </p:txBody>
          </p:sp>
          <p:sp>
            <p:nvSpPr>
              <p:cNvPr id="195729" name="Text Box 145"/>
              <p:cNvSpPr txBox="1">
                <a:spLocks noChangeArrowheads="1"/>
              </p:cNvSpPr>
              <p:nvPr/>
            </p:nvSpPr>
            <p:spPr bwMode="auto">
              <a:xfrm>
                <a:off x="2981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V</a:t>
                </a:r>
              </a:p>
            </p:txBody>
          </p:sp>
          <p:sp>
            <p:nvSpPr>
              <p:cNvPr id="195730" name="Text Box 146"/>
              <p:cNvSpPr txBox="1">
                <a:spLocks noChangeArrowheads="1"/>
              </p:cNvSpPr>
              <p:nvPr/>
            </p:nvSpPr>
            <p:spPr bwMode="auto">
              <a:xfrm>
                <a:off x="1605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H</a:t>
                </a:r>
              </a:p>
            </p:txBody>
          </p:sp>
          <p:sp>
            <p:nvSpPr>
              <p:cNvPr id="195731" name="Text Box 147"/>
              <p:cNvSpPr txBox="1">
                <a:spLocks noChangeArrowheads="1"/>
              </p:cNvSpPr>
              <p:nvPr/>
            </p:nvSpPr>
            <p:spPr bwMode="auto">
              <a:xfrm>
                <a:off x="1944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Ù</a:t>
                </a:r>
              </a:p>
            </p:txBody>
          </p:sp>
        </p:grpSp>
        <p:grpSp>
          <p:nvGrpSpPr>
            <p:cNvPr id="195732" name="Group 148"/>
            <p:cNvGrpSpPr>
              <a:grpSpLocks/>
            </p:cNvGrpSpPr>
            <p:nvPr/>
          </p:nvGrpSpPr>
          <p:grpSpPr bwMode="auto">
            <a:xfrm>
              <a:off x="2397" y="1174"/>
              <a:ext cx="1388" cy="351"/>
              <a:chOff x="2762" y="137"/>
              <a:chExt cx="1388" cy="351"/>
            </a:xfrm>
          </p:grpSpPr>
          <p:sp>
            <p:nvSpPr>
              <p:cNvPr id="195733" name="Text Box 149"/>
              <p:cNvSpPr txBox="1">
                <a:spLocks noChangeArrowheads="1"/>
              </p:cNvSpPr>
              <p:nvPr/>
            </p:nvSpPr>
            <p:spPr bwMode="auto">
              <a:xfrm>
                <a:off x="3103" y="143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Ă</a:t>
                </a:r>
              </a:p>
            </p:txBody>
          </p:sp>
          <p:sp>
            <p:nvSpPr>
              <p:cNvPr id="195734" name="Text Box 150"/>
              <p:cNvSpPr txBox="1">
                <a:spLocks noChangeArrowheads="1"/>
              </p:cNvSpPr>
              <p:nvPr/>
            </p:nvSpPr>
            <p:spPr bwMode="auto">
              <a:xfrm>
                <a:off x="2762" y="143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L</a:t>
                </a:r>
              </a:p>
            </p:txBody>
          </p:sp>
          <p:sp>
            <p:nvSpPr>
              <p:cNvPr id="195735" name="Text Box 151"/>
              <p:cNvSpPr txBox="1">
                <a:spLocks noChangeArrowheads="1"/>
              </p:cNvSpPr>
              <p:nvPr/>
            </p:nvSpPr>
            <p:spPr bwMode="auto">
              <a:xfrm>
                <a:off x="3450" y="137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5736" name="Text Box 152"/>
              <p:cNvSpPr txBox="1">
                <a:spLocks noChangeArrowheads="1"/>
              </p:cNvSpPr>
              <p:nvPr/>
            </p:nvSpPr>
            <p:spPr bwMode="auto">
              <a:xfrm>
                <a:off x="3805" y="14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G</a:t>
                </a:r>
              </a:p>
            </p:txBody>
          </p:sp>
        </p:grpSp>
        <p:grpSp>
          <p:nvGrpSpPr>
            <p:cNvPr id="195737" name="Group 153"/>
            <p:cNvGrpSpPr>
              <a:grpSpLocks/>
            </p:cNvGrpSpPr>
            <p:nvPr/>
          </p:nvGrpSpPr>
          <p:grpSpPr bwMode="auto">
            <a:xfrm>
              <a:off x="2056" y="1530"/>
              <a:ext cx="2444" cy="345"/>
              <a:chOff x="1741" y="3856"/>
              <a:chExt cx="2444" cy="345"/>
            </a:xfrm>
          </p:grpSpPr>
          <p:sp>
            <p:nvSpPr>
              <p:cNvPr id="195738" name="Text Box 154"/>
              <p:cNvSpPr txBox="1">
                <a:spLocks noChangeArrowheads="1"/>
              </p:cNvSpPr>
              <p:nvPr/>
            </p:nvSpPr>
            <p:spPr bwMode="auto">
              <a:xfrm>
                <a:off x="2789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T</a:t>
                </a:r>
              </a:p>
            </p:txBody>
          </p:sp>
          <p:sp>
            <p:nvSpPr>
              <p:cNvPr id="195739" name="Text Box 155"/>
              <p:cNvSpPr txBox="1">
                <a:spLocks noChangeArrowheads="1"/>
              </p:cNvSpPr>
              <p:nvPr/>
            </p:nvSpPr>
            <p:spPr bwMode="auto">
              <a:xfrm>
                <a:off x="2434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5740" name="Text Box 156"/>
              <p:cNvSpPr txBox="1">
                <a:spLocks noChangeArrowheads="1"/>
              </p:cNvSpPr>
              <p:nvPr/>
            </p:nvSpPr>
            <p:spPr bwMode="auto">
              <a:xfrm>
                <a:off x="2080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Ơ</a:t>
                </a:r>
              </a:p>
            </p:txBody>
          </p:sp>
          <p:sp>
            <p:nvSpPr>
              <p:cNvPr id="195741" name="Text Box 157"/>
              <p:cNvSpPr txBox="1">
                <a:spLocks noChangeArrowheads="1"/>
              </p:cNvSpPr>
              <p:nvPr/>
            </p:nvSpPr>
            <p:spPr bwMode="auto">
              <a:xfrm>
                <a:off x="3136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I</a:t>
                </a:r>
              </a:p>
            </p:txBody>
          </p:sp>
          <p:sp>
            <p:nvSpPr>
              <p:cNvPr id="195742" name="Text Box 158"/>
              <p:cNvSpPr txBox="1">
                <a:spLocks noChangeArrowheads="1"/>
              </p:cNvSpPr>
              <p:nvPr/>
            </p:nvSpPr>
            <p:spPr bwMode="auto">
              <a:xfrm>
                <a:off x="3494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5743" name="Text Box 159"/>
              <p:cNvSpPr txBox="1">
                <a:spLocks noChangeArrowheads="1"/>
              </p:cNvSpPr>
              <p:nvPr/>
            </p:nvSpPr>
            <p:spPr bwMode="auto">
              <a:xfrm>
                <a:off x="3840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H</a:t>
                </a:r>
              </a:p>
            </p:txBody>
          </p:sp>
          <p:sp>
            <p:nvSpPr>
              <p:cNvPr id="195744" name="Text Box 160"/>
              <p:cNvSpPr txBox="1">
                <a:spLocks noChangeArrowheads="1"/>
              </p:cNvSpPr>
              <p:nvPr/>
            </p:nvSpPr>
            <p:spPr bwMode="auto">
              <a:xfrm>
                <a:off x="1741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S</a:t>
                </a:r>
              </a:p>
            </p:txBody>
          </p:sp>
        </p:grpSp>
        <p:grpSp>
          <p:nvGrpSpPr>
            <p:cNvPr id="195745" name="Group 161"/>
            <p:cNvGrpSpPr>
              <a:grpSpLocks/>
            </p:cNvGrpSpPr>
            <p:nvPr/>
          </p:nvGrpSpPr>
          <p:grpSpPr bwMode="auto">
            <a:xfrm>
              <a:off x="2746" y="1880"/>
              <a:ext cx="2810" cy="345"/>
              <a:chOff x="2882" y="3811"/>
              <a:chExt cx="2810" cy="345"/>
            </a:xfrm>
          </p:grpSpPr>
          <p:sp>
            <p:nvSpPr>
              <p:cNvPr id="195746" name="Text Box 162"/>
              <p:cNvSpPr txBox="1">
                <a:spLocks noChangeArrowheads="1"/>
              </p:cNvSpPr>
              <p:nvPr/>
            </p:nvSpPr>
            <p:spPr bwMode="auto">
              <a:xfrm>
                <a:off x="3237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A</a:t>
                </a:r>
              </a:p>
            </p:txBody>
          </p:sp>
          <p:sp>
            <p:nvSpPr>
              <p:cNvPr id="195747" name="Text Box 163"/>
              <p:cNvSpPr txBox="1">
                <a:spLocks noChangeArrowheads="1"/>
              </p:cNvSpPr>
              <p:nvPr/>
            </p:nvSpPr>
            <p:spPr bwMode="auto">
              <a:xfrm>
                <a:off x="2882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L</a:t>
                </a:r>
              </a:p>
            </p:txBody>
          </p:sp>
          <p:sp>
            <p:nvSpPr>
              <p:cNvPr id="195748" name="Text Box 164"/>
              <p:cNvSpPr txBox="1">
                <a:spLocks noChangeArrowheads="1"/>
              </p:cNvSpPr>
              <p:nvPr/>
            </p:nvSpPr>
            <p:spPr bwMode="auto">
              <a:xfrm>
                <a:off x="3584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5749" name="Text Box 165"/>
              <p:cNvSpPr txBox="1">
                <a:spLocks noChangeArrowheads="1"/>
              </p:cNvSpPr>
              <p:nvPr/>
            </p:nvSpPr>
            <p:spPr bwMode="auto">
              <a:xfrm>
                <a:off x="3939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G</a:t>
                </a:r>
              </a:p>
            </p:txBody>
          </p:sp>
          <p:sp>
            <p:nvSpPr>
              <p:cNvPr id="195750" name="Text Box 166"/>
              <p:cNvSpPr txBox="1">
                <a:spLocks noChangeArrowheads="1"/>
              </p:cNvSpPr>
              <p:nvPr/>
            </p:nvSpPr>
            <p:spPr bwMode="auto">
              <a:xfrm>
                <a:off x="4289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L</a:t>
                </a:r>
              </a:p>
            </p:txBody>
          </p:sp>
          <p:sp>
            <p:nvSpPr>
              <p:cNvPr id="195751" name="Text Box 167"/>
              <p:cNvSpPr txBox="1">
                <a:spLocks noChangeArrowheads="1"/>
              </p:cNvSpPr>
              <p:nvPr/>
            </p:nvSpPr>
            <p:spPr bwMode="auto">
              <a:xfrm>
                <a:off x="4643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I</a:t>
                </a:r>
              </a:p>
            </p:txBody>
          </p:sp>
          <p:sp>
            <p:nvSpPr>
              <p:cNvPr id="195752" name="Text Box 168"/>
              <p:cNvSpPr txBox="1">
                <a:spLocks noChangeArrowheads="1"/>
              </p:cNvSpPr>
              <p:nvPr/>
            </p:nvSpPr>
            <p:spPr bwMode="auto">
              <a:xfrm>
                <a:off x="4993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Ê</a:t>
                </a:r>
              </a:p>
            </p:txBody>
          </p:sp>
          <p:sp>
            <p:nvSpPr>
              <p:cNvPr id="195753" name="Text Box 169"/>
              <p:cNvSpPr txBox="1">
                <a:spLocks noChangeArrowheads="1"/>
              </p:cNvSpPr>
              <p:nvPr/>
            </p:nvSpPr>
            <p:spPr bwMode="auto">
              <a:xfrm>
                <a:off x="5347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U</a:t>
                </a:r>
              </a:p>
            </p:txBody>
          </p:sp>
        </p:grpSp>
      </p:grpSp>
      <p:grpSp>
        <p:nvGrpSpPr>
          <p:cNvPr id="195775" name="Group 191"/>
          <p:cNvGrpSpPr>
            <a:grpSpLocks/>
          </p:cNvGrpSpPr>
          <p:nvPr/>
        </p:nvGrpSpPr>
        <p:grpSpPr bwMode="auto">
          <a:xfrm>
            <a:off x="3238501" y="2653904"/>
            <a:ext cx="4456113" cy="415528"/>
            <a:chOff x="2181" y="3807"/>
            <a:chExt cx="2807" cy="349"/>
          </a:xfrm>
        </p:grpSpPr>
        <p:sp>
          <p:nvSpPr>
            <p:cNvPr id="195776" name="Text Box 192"/>
            <p:cNvSpPr txBox="1">
              <a:spLocks noChangeArrowheads="1"/>
            </p:cNvSpPr>
            <p:nvPr/>
          </p:nvSpPr>
          <p:spPr bwMode="auto">
            <a:xfrm>
              <a:off x="2884" y="381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A</a:t>
              </a:r>
            </a:p>
          </p:txBody>
        </p:sp>
        <p:sp>
          <p:nvSpPr>
            <p:cNvPr id="195777" name="Text Box 193"/>
            <p:cNvSpPr txBox="1">
              <a:spLocks noChangeArrowheads="1"/>
            </p:cNvSpPr>
            <p:nvPr/>
          </p:nvSpPr>
          <p:spPr bwMode="auto">
            <a:xfrm>
              <a:off x="2528" y="380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U</a:t>
              </a:r>
            </a:p>
          </p:txBody>
        </p:sp>
        <p:sp>
          <p:nvSpPr>
            <p:cNvPr id="195778" name="Text Box 194"/>
            <p:cNvSpPr txBox="1">
              <a:spLocks noChangeArrowheads="1"/>
            </p:cNvSpPr>
            <p:nvPr/>
          </p:nvSpPr>
          <p:spPr bwMode="auto">
            <a:xfrm>
              <a:off x="2181" y="380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Q</a:t>
              </a:r>
            </a:p>
          </p:txBody>
        </p:sp>
        <p:sp>
          <p:nvSpPr>
            <p:cNvPr id="195779" name="Text Box 195"/>
            <p:cNvSpPr txBox="1">
              <a:spLocks noChangeArrowheads="1"/>
            </p:cNvSpPr>
            <p:nvPr/>
          </p:nvSpPr>
          <p:spPr bwMode="auto">
            <a:xfrm>
              <a:off x="3237" y="380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N</a:t>
              </a:r>
            </a:p>
          </p:txBody>
        </p:sp>
        <p:sp>
          <p:nvSpPr>
            <p:cNvPr id="195780" name="Text Box 196"/>
            <p:cNvSpPr txBox="1">
              <a:spLocks noChangeArrowheads="1"/>
            </p:cNvSpPr>
            <p:nvPr/>
          </p:nvSpPr>
          <p:spPr bwMode="auto">
            <a:xfrm>
              <a:off x="3584" y="380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L</a:t>
              </a:r>
            </a:p>
          </p:txBody>
        </p:sp>
        <p:sp>
          <p:nvSpPr>
            <p:cNvPr id="195781" name="Text Box 197"/>
            <p:cNvSpPr txBox="1">
              <a:spLocks noChangeArrowheads="1"/>
            </p:cNvSpPr>
            <p:nvPr/>
          </p:nvSpPr>
          <p:spPr bwMode="auto">
            <a:xfrm>
              <a:off x="3939" y="380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A</a:t>
              </a:r>
            </a:p>
          </p:txBody>
        </p:sp>
        <p:sp>
          <p:nvSpPr>
            <p:cNvPr id="195782" name="Text Box 198"/>
            <p:cNvSpPr txBox="1">
              <a:spLocks noChangeArrowheads="1"/>
            </p:cNvSpPr>
            <p:nvPr/>
          </p:nvSpPr>
          <p:spPr bwMode="auto">
            <a:xfrm>
              <a:off x="4289" y="380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N</a:t>
              </a:r>
            </a:p>
          </p:txBody>
        </p:sp>
        <p:sp>
          <p:nvSpPr>
            <p:cNvPr id="195783" name="Text Box 199"/>
            <p:cNvSpPr txBox="1">
              <a:spLocks noChangeArrowheads="1"/>
            </p:cNvSpPr>
            <p:nvPr/>
          </p:nvSpPr>
          <p:spPr bwMode="auto">
            <a:xfrm>
              <a:off x="4643" y="380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G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69808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5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5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5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5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7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789" name="Group 181"/>
          <p:cNvGrpSpPr>
            <a:grpSpLocks/>
          </p:cNvGrpSpPr>
          <p:nvPr/>
        </p:nvGrpSpPr>
        <p:grpSpPr bwMode="auto">
          <a:xfrm>
            <a:off x="539750" y="971550"/>
            <a:ext cx="8280400" cy="2936081"/>
            <a:chOff x="340" y="812"/>
            <a:chExt cx="5216" cy="2466"/>
          </a:xfrm>
        </p:grpSpPr>
        <p:grpSp>
          <p:nvGrpSpPr>
            <p:cNvPr id="196677" name="Group 69"/>
            <p:cNvGrpSpPr>
              <a:grpSpLocks/>
            </p:cNvGrpSpPr>
            <p:nvPr/>
          </p:nvGrpSpPr>
          <p:grpSpPr bwMode="auto">
            <a:xfrm>
              <a:off x="340" y="874"/>
              <a:ext cx="512" cy="2398"/>
              <a:chOff x="340" y="874"/>
              <a:chExt cx="512" cy="2398"/>
            </a:xfrm>
          </p:grpSpPr>
          <p:sp>
            <p:nvSpPr>
              <p:cNvPr id="196678" name="Text Box 70"/>
              <p:cNvSpPr txBox="1">
                <a:spLocks noChangeArrowheads="1"/>
              </p:cNvSpPr>
              <p:nvPr/>
            </p:nvSpPr>
            <p:spPr bwMode="auto">
              <a:xfrm>
                <a:off x="340" y="874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1</a:t>
                </a:r>
              </a:p>
            </p:txBody>
          </p:sp>
          <p:sp>
            <p:nvSpPr>
              <p:cNvPr id="196679" name="Text Box 71"/>
              <p:cNvSpPr txBox="1">
                <a:spLocks noChangeArrowheads="1"/>
              </p:cNvSpPr>
              <p:nvPr/>
            </p:nvSpPr>
            <p:spPr bwMode="auto">
              <a:xfrm>
                <a:off x="340" y="2984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7</a:t>
                </a:r>
              </a:p>
            </p:txBody>
          </p:sp>
          <p:sp>
            <p:nvSpPr>
              <p:cNvPr id="196680" name="Text Box 72"/>
              <p:cNvSpPr txBox="1">
                <a:spLocks noChangeArrowheads="1"/>
              </p:cNvSpPr>
              <p:nvPr/>
            </p:nvSpPr>
            <p:spPr bwMode="auto">
              <a:xfrm>
                <a:off x="340" y="2630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6</a:t>
                </a:r>
              </a:p>
            </p:txBody>
          </p:sp>
          <p:sp>
            <p:nvSpPr>
              <p:cNvPr id="196681" name="Text Box 73"/>
              <p:cNvSpPr txBox="1">
                <a:spLocks noChangeArrowheads="1"/>
              </p:cNvSpPr>
              <p:nvPr/>
            </p:nvSpPr>
            <p:spPr bwMode="auto">
              <a:xfrm>
                <a:off x="340" y="2280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>
                    <a:solidFill>
                      <a:srgbClr val="FFFF00"/>
                    </a:solidFill>
                  </a:rPr>
                  <a:t>Câu 5</a:t>
                </a:r>
              </a:p>
            </p:txBody>
          </p:sp>
          <p:sp>
            <p:nvSpPr>
              <p:cNvPr id="196682" name="Text Box 74"/>
              <p:cNvSpPr txBox="1">
                <a:spLocks noChangeArrowheads="1"/>
              </p:cNvSpPr>
              <p:nvPr/>
            </p:nvSpPr>
            <p:spPr bwMode="auto">
              <a:xfrm>
                <a:off x="340" y="1933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4</a:t>
                </a:r>
              </a:p>
            </p:txBody>
          </p:sp>
          <p:sp>
            <p:nvSpPr>
              <p:cNvPr id="196683" name="Text Box 75"/>
              <p:cNvSpPr txBox="1">
                <a:spLocks noChangeArrowheads="1"/>
              </p:cNvSpPr>
              <p:nvPr/>
            </p:nvSpPr>
            <p:spPr bwMode="auto">
              <a:xfrm>
                <a:off x="340" y="1570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3</a:t>
                </a:r>
              </a:p>
            </p:txBody>
          </p:sp>
          <p:sp>
            <p:nvSpPr>
              <p:cNvPr id="196684" name="Text Box 76"/>
              <p:cNvSpPr txBox="1">
                <a:spLocks noChangeArrowheads="1"/>
              </p:cNvSpPr>
              <p:nvPr/>
            </p:nvSpPr>
            <p:spPr bwMode="auto">
              <a:xfrm>
                <a:off x="340" y="1223"/>
                <a:ext cx="512" cy="288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b="1" dirty="0" err="1">
                    <a:solidFill>
                      <a:srgbClr val="FFFF00"/>
                    </a:solidFill>
                  </a:rPr>
                  <a:t>Câu</a:t>
                </a:r>
                <a:r>
                  <a:rPr lang="en-US" b="1" dirty="0">
                    <a:solidFill>
                      <a:srgbClr val="FFFF00"/>
                    </a:solidFill>
                  </a:rPr>
                  <a:t> 2</a:t>
                </a:r>
              </a:p>
            </p:txBody>
          </p:sp>
        </p:grpSp>
        <p:sp>
          <p:nvSpPr>
            <p:cNvPr id="196685" name="Text Box 77"/>
            <p:cNvSpPr txBox="1">
              <a:spLocks noChangeArrowheads="1"/>
            </p:cNvSpPr>
            <p:nvPr/>
          </p:nvSpPr>
          <p:spPr bwMode="auto">
            <a:xfrm>
              <a:off x="2051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686" name="Text Box 78"/>
            <p:cNvSpPr txBox="1">
              <a:spLocks noChangeArrowheads="1"/>
            </p:cNvSpPr>
            <p:nvPr/>
          </p:nvSpPr>
          <p:spPr bwMode="auto">
            <a:xfrm>
              <a:off x="3806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687" name="Text Box 79"/>
            <p:cNvSpPr txBox="1">
              <a:spLocks noChangeArrowheads="1"/>
            </p:cNvSpPr>
            <p:nvPr/>
          </p:nvSpPr>
          <p:spPr bwMode="auto">
            <a:xfrm>
              <a:off x="4158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688" name="Text Box 80"/>
            <p:cNvSpPr txBox="1">
              <a:spLocks noChangeArrowheads="1"/>
            </p:cNvSpPr>
            <p:nvPr/>
          </p:nvSpPr>
          <p:spPr bwMode="auto">
            <a:xfrm>
              <a:off x="3457" y="82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689" name="Text Box 81"/>
            <p:cNvSpPr txBox="1">
              <a:spLocks noChangeArrowheads="1"/>
            </p:cNvSpPr>
            <p:nvPr/>
          </p:nvSpPr>
          <p:spPr bwMode="auto">
            <a:xfrm>
              <a:off x="3104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690" name="Text Box 82"/>
            <p:cNvSpPr txBox="1">
              <a:spLocks noChangeArrowheads="1"/>
            </p:cNvSpPr>
            <p:nvPr/>
          </p:nvSpPr>
          <p:spPr bwMode="auto">
            <a:xfrm>
              <a:off x="2403" y="818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691" name="Text Box 83"/>
            <p:cNvSpPr txBox="1">
              <a:spLocks noChangeArrowheads="1"/>
            </p:cNvSpPr>
            <p:nvPr/>
          </p:nvSpPr>
          <p:spPr bwMode="auto">
            <a:xfrm>
              <a:off x="2752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6692" name="Text Box 84"/>
            <p:cNvSpPr txBox="1">
              <a:spLocks noChangeArrowheads="1"/>
            </p:cNvSpPr>
            <p:nvPr/>
          </p:nvSpPr>
          <p:spPr bwMode="auto">
            <a:xfrm>
              <a:off x="2749" y="117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6693" name="Text Box 85"/>
            <p:cNvSpPr txBox="1">
              <a:spLocks noChangeArrowheads="1"/>
            </p:cNvSpPr>
            <p:nvPr/>
          </p:nvSpPr>
          <p:spPr bwMode="auto">
            <a:xfrm>
              <a:off x="2405" y="117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694" name="Text Box 86"/>
            <p:cNvSpPr txBox="1">
              <a:spLocks noChangeArrowheads="1"/>
            </p:cNvSpPr>
            <p:nvPr/>
          </p:nvSpPr>
          <p:spPr bwMode="auto">
            <a:xfrm>
              <a:off x="1354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695" name="Text Box 87"/>
            <p:cNvSpPr txBox="1">
              <a:spLocks noChangeArrowheads="1"/>
            </p:cNvSpPr>
            <p:nvPr/>
          </p:nvSpPr>
          <p:spPr bwMode="auto">
            <a:xfrm>
              <a:off x="1701" y="82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696" name="Text Box 88"/>
            <p:cNvSpPr txBox="1">
              <a:spLocks noChangeArrowheads="1"/>
            </p:cNvSpPr>
            <p:nvPr/>
          </p:nvSpPr>
          <p:spPr bwMode="auto">
            <a:xfrm>
              <a:off x="3099" y="1170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697" name="Text Box 89"/>
            <p:cNvSpPr txBox="1">
              <a:spLocks noChangeArrowheads="1"/>
            </p:cNvSpPr>
            <p:nvPr/>
          </p:nvSpPr>
          <p:spPr bwMode="auto">
            <a:xfrm>
              <a:off x="3454" y="116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698" name="Text Box 90"/>
            <p:cNvSpPr txBox="1">
              <a:spLocks noChangeArrowheads="1"/>
            </p:cNvSpPr>
            <p:nvPr/>
          </p:nvSpPr>
          <p:spPr bwMode="auto">
            <a:xfrm>
              <a:off x="2403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699" name="Text Box 91"/>
            <p:cNvSpPr txBox="1">
              <a:spLocks noChangeArrowheads="1"/>
            </p:cNvSpPr>
            <p:nvPr/>
          </p:nvSpPr>
          <p:spPr bwMode="auto">
            <a:xfrm>
              <a:off x="2758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6700" name="Text Box 92"/>
            <p:cNvSpPr txBox="1">
              <a:spLocks noChangeArrowheads="1"/>
            </p:cNvSpPr>
            <p:nvPr/>
          </p:nvSpPr>
          <p:spPr bwMode="auto">
            <a:xfrm>
              <a:off x="2051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01" name="Text Box 93"/>
            <p:cNvSpPr txBox="1">
              <a:spLocks noChangeArrowheads="1"/>
            </p:cNvSpPr>
            <p:nvPr/>
          </p:nvSpPr>
          <p:spPr bwMode="auto">
            <a:xfrm>
              <a:off x="3099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02" name="Text Box 94"/>
            <p:cNvSpPr txBox="1">
              <a:spLocks noChangeArrowheads="1"/>
            </p:cNvSpPr>
            <p:nvPr/>
          </p:nvSpPr>
          <p:spPr bwMode="auto">
            <a:xfrm>
              <a:off x="3457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03" name="Text Box 95"/>
            <p:cNvSpPr txBox="1">
              <a:spLocks noChangeArrowheads="1"/>
            </p:cNvSpPr>
            <p:nvPr/>
          </p:nvSpPr>
          <p:spPr bwMode="auto">
            <a:xfrm>
              <a:off x="3803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04" name="Text Box 96"/>
            <p:cNvSpPr txBox="1">
              <a:spLocks noChangeArrowheads="1"/>
            </p:cNvSpPr>
            <p:nvPr/>
          </p:nvSpPr>
          <p:spPr bwMode="auto">
            <a:xfrm>
              <a:off x="4158" y="1525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05" name="Text Box 97"/>
            <p:cNvSpPr txBox="1">
              <a:spLocks noChangeArrowheads="1"/>
            </p:cNvSpPr>
            <p:nvPr/>
          </p:nvSpPr>
          <p:spPr bwMode="auto">
            <a:xfrm>
              <a:off x="3101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06" name="Text Box 98"/>
            <p:cNvSpPr txBox="1">
              <a:spLocks noChangeArrowheads="1"/>
            </p:cNvSpPr>
            <p:nvPr/>
          </p:nvSpPr>
          <p:spPr bwMode="auto">
            <a:xfrm>
              <a:off x="2746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6707" name="Text Box 99"/>
            <p:cNvSpPr txBox="1">
              <a:spLocks noChangeArrowheads="1"/>
            </p:cNvSpPr>
            <p:nvPr/>
          </p:nvSpPr>
          <p:spPr bwMode="auto">
            <a:xfrm>
              <a:off x="3448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08" name="Text Box 100"/>
            <p:cNvSpPr txBox="1">
              <a:spLocks noChangeArrowheads="1"/>
            </p:cNvSpPr>
            <p:nvPr/>
          </p:nvSpPr>
          <p:spPr bwMode="auto">
            <a:xfrm>
              <a:off x="3803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09" name="Text Box 101"/>
            <p:cNvSpPr txBox="1">
              <a:spLocks noChangeArrowheads="1"/>
            </p:cNvSpPr>
            <p:nvPr/>
          </p:nvSpPr>
          <p:spPr bwMode="auto">
            <a:xfrm>
              <a:off x="4153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10" name="Text Box 102"/>
            <p:cNvSpPr txBox="1">
              <a:spLocks noChangeArrowheads="1"/>
            </p:cNvSpPr>
            <p:nvPr/>
          </p:nvSpPr>
          <p:spPr bwMode="auto">
            <a:xfrm>
              <a:off x="4507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11" name="Text Box 103"/>
            <p:cNvSpPr txBox="1">
              <a:spLocks noChangeArrowheads="1"/>
            </p:cNvSpPr>
            <p:nvPr/>
          </p:nvSpPr>
          <p:spPr bwMode="auto">
            <a:xfrm>
              <a:off x="4857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12" name="Text Box 104"/>
            <p:cNvSpPr txBox="1">
              <a:spLocks noChangeArrowheads="1"/>
            </p:cNvSpPr>
            <p:nvPr/>
          </p:nvSpPr>
          <p:spPr bwMode="auto">
            <a:xfrm>
              <a:off x="5211" y="187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13" name="Text Box 105"/>
            <p:cNvSpPr txBox="1">
              <a:spLocks noChangeArrowheads="1"/>
            </p:cNvSpPr>
            <p:nvPr/>
          </p:nvSpPr>
          <p:spPr bwMode="auto">
            <a:xfrm>
              <a:off x="2748" y="22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6714" name="Text Box 106"/>
            <p:cNvSpPr txBox="1">
              <a:spLocks noChangeArrowheads="1"/>
            </p:cNvSpPr>
            <p:nvPr/>
          </p:nvSpPr>
          <p:spPr bwMode="auto">
            <a:xfrm>
              <a:off x="2746" y="257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6715" name="Text Box 107"/>
            <p:cNvSpPr txBox="1">
              <a:spLocks noChangeArrowheads="1"/>
            </p:cNvSpPr>
            <p:nvPr/>
          </p:nvSpPr>
          <p:spPr bwMode="auto">
            <a:xfrm>
              <a:off x="2744" y="2928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</a:rPr>
                <a:t>?</a:t>
              </a:r>
            </a:p>
          </p:txBody>
        </p:sp>
        <p:sp>
          <p:nvSpPr>
            <p:cNvPr id="196716" name="Text Box 108"/>
            <p:cNvSpPr txBox="1">
              <a:spLocks noChangeArrowheads="1"/>
            </p:cNvSpPr>
            <p:nvPr/>
          </p:nvSpPr>
          <p:spPr bwMode="auto">
            <a:xfrm>
              <a:off x="2392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17" name="Text Box 109"/>
            <p:cNvSpPr txBox="1">
              <a:spLocks noChangeArrowheads="1"/>
            </p:cNvSpPr>
            <p:nvPr/>
          </p:nvSpPr>
          <p:spPr bwMode="auto">
            <a:xfrm>
              <a:off x="2045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18" name="Text Box 110"/>
            <p:cNvSpPr txBox="1">
              <a:spLocks noChangeArrowheads="1"/>
            </p:cNvSpPr>
            <p:nvPr/>
          </p:nvSpPr>
          <p:spPr bwMode="auto">
            <a:xfrm>
              <a:off x="2392" y="258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19" name="Text Box 111"/>
            <p:cNvSpPr txBox="1">
              <a:spLocks noChangeArrowheads="1"/>
            </p:cNvSpPr>
            <p:nvPr/>
          </p:nvSpPr>
          <p:spPr bwMode="auto">
            <a:xfrm>
              <a:off x="2045" y="257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20" name="Text Box 112"/>
            <p:cNvSpPr txBox="1">
              <a:spLocks noChangeArrowheads="1"/>
            </p:cNvSpPr>
            <p:nvPr/>
          </p:nvSpPr>
          <p:spPr bwMode="auto">
            <a:xfrm>
              <a:off x="2392" y="29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21" name="Text Box 113"/>
            <p:cNvSpPr txBox="1">
              <a:spLocks noChangeArrowheads="1"/>
            </p:cNvSpPr>
            <p:nvPr/>
          </p:nvSpPr>
          <p:spPr bwMode="auto">
            <a:xfrm>
              <a:off x="2045" y="29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22" name="Text Box 114"/>
            <p:cNvSpPr txBox="1">
              <a:spLocks noChangeArrowheads="1"/>
            </p:cNvSpPr>
            <p:nvPr/>
          </p:nvSpPr>
          <p:spPr bwMode="auto">
            <a:xfrm>
              <a:off x="1690" y="29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23" name="Text Box 115"/>
            <p:cNvSpPr txBox="1">
              <a:spLocks noChangeArrowheads="1"/>
            </p:cNvSpPr>
            <p:nvPr/>
          </p:nvSpPr>
          <p:spPr bwMode="auto">
            <a:xfrm>
              <a:off x="1340" y="29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24" name="Text Box 116"/>
            <p:cNvSpPr txBox="1">
              <a:spLocks noChangeArrowheads="1"/>
            </p:cNvSpPr>
            <p:nvPr/>
          </p:nvSpPr>
          <p:spPr bwMode="auto">
            <a:xfrm>
              <a:off x="983" y="2931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25" name="Text Box 117"/>
            <p:cNvSpPr txBox="1">
              <a:spLocks noChangeArrowheads="1"/>
            </p:cNvSpPr>
            <p:nvPr/>
          </p:nvSpPr>
          <p:spPr bwMode="auto">
            <a:xfrm>
              <a:off x="3101" y="22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26" name="Text Box 118"/>
            <p:cNvSpPr txBox="1">
              <a:spLocks noChangeArrowheads="1"/>
            </p:cNvSpPr>
            <p:nvPr/>
          </p:nvSpPr>
          <p:spPr bwMode="auto">
            <a:xfrm>
              <a:off x="3448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27" name="Text Box 119"/>
            <p:cNvSpPr txBox="1">
              <a:spLocks noChangeArrowheads="1"/>
            </p:cNvSpPr>
            <p:nvPr/>
          </p:nvSpPr>
          <p:spPr bwMode="auto">
            <a:xfrm>
              <a:off x="3803" y="2229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28" name="Text Box 120"/>
            <p:cNvSpPr txBox="1">
              <a:spLocks noChangeArrowheads="1"/>
            </p:cNvSpPr>
            <p:nvPr/>
          </p:nvSpPr>
          <p:spPr bwMode="auto">
            <a:xfrm>
              <a:off x="4153" y="22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29" name="Text Box 121"/>
            <p:cNvSpPr txBox="1">
              <a:spLocks noChangeArrowheads="1"/>
            </p:cNvSpPr>
            <p:nvPr/>
          </p:nvSpPr>
          <p:spPr bwMode="auto">
            <a:xfrm>
              <a:off x="4507" y="22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30" name="Text Box 122"/>
            <p:cNvSpPr txBox="1">
              <a:spLocks noChangeArrowheads="1"/>
            </p:cNvSpPr>
            <p:nvPr/>
          </p:nvSpPr>
          <p:spPr bwMode="auto">
            <a:xfrm>
              <a:off x="3101" y="258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31" name="Text Box 123"/>
            <p:cNvSpPr txBox="1">
              <a:spLocks noChangeArrowheads="1"/>
            </p:cNvSpPr>
            <p:nvPr/>
          </p:nvSpPr>
          <p:spPr bwMode="auto">
            <a:xfrm>
              <a:off x="3448" y="257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32" name="Text Box 124"/>
            <p:cNvSpPr txBox="1">
              <a:spLocks noChangeArrowheads="1"/>
            </p:cNvSpPr>
            <p:nvPr/>
          </p:nvSpPr>
          <p:spPr bwMode="auto">
            <a:xfrm>
              <a:off x="3806" y="258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33" name="Text Box 125"/>
            <p:cNvSpPr txBox="1">
              <a:spLocks noChangeArrowheads="1"/>
            </p:cNvSpPr>
            <p:nvPr/>
          </p:nvSpPr>
          <p:spPr bwMode="auto">
            <a:xfrm>
              <a:off x="4158" y="257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34" name="Text Box 126"/>
            <p:cNvSpPr txBox="1">
              <a:spLocks noChangeArrowheads="1"/>
            </p:cNvSpPr>
            <p:nvPr/>
          </p:nvSpPr>
          <p:spPr bwMode="auto">
            <a:xfrm>
              <a:off x="3101" y="293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35" name="Text Box 127"/>
            <p:cNvSpPr txBox="1">
              <a:spLocks noChangeArrowheads="1"/>
            </p:cNvSpPr>
            <p:nvPr/>
          </p:nvSpPr>
          <p:spPr bwMode="auto">
            <a:xfrm>
              <a:off x="3448" y="29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36" name="Text Box 128"/>
            <p:cNvSpPr txBox="1">
              <a:spLocks noChangeArrowheads="1"/>
            </p:cNvSpPr>
            <p:nvPr/>
          </p:nvSpPr>
          <p:spPr bwMode="auto">
            <a:xfrm>
              <a:off x="3806" y="2933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sp>
          <p:nvSpPr>
            <p:cNvPr id="196737" name="Text Box 129"/>
            <p:cNvSpPr txBox="1">
              <a:spLocks noChangeArrowheads="1"/>
            </p:cNvSpPr>
            <p:nvPr/>
          </p:nvSpPr>
          <p:spPr bwMode="auto">
            <a:xfrm>
              <a:off x="4158" y="2927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spcBef>
                  <a:spcPct val="50000"/>
                </a:spcBef>
              </a:pPr>
              <a:endParaRPr lang="en-US" sz="2400">
                <a:solidFill>
                  <a:srgbClr val="FFFF00"/>
                </a:solidFill>
              </a:endParaRPr>
            </a:p>
          </p:txBody>
        </p:sp>
        <p:grpSp>
          <p:nvGrpSpPr>
            <p:cNvPr id="196738" name="Group 130"/>
            <p:cNvGrpSpPr>
              <a:grpSpLocks/>
            </p:cNvGrpSpPr>
            <p:nvPr/>
          </p:nvGrpSpPr>
          <p:grpSpPr bwMode="auto">
            <a:xfrm>
              <a:off x="1367" y="812"/>
              <a:ext cx="3117" cy="350"/>
              <a:chOff x="1605" y="210"/>
              <a:chExt cx="3117" cy="350"/>
            </a:xfrm>
          </p:grpSpPr>
          <p:sp>
            <p:nvSpPr>
              <p:cNvPr id="196739" name="Text Box 131"/>
              <p:cNvSpPr txBox="1">
                <a:spLocks noChangeArrowheads="1"/>
              </p:cNvSpPr>
              <p:nvPr/>
            </p:nvSpPr>
            <p:spPr bwMode="auto">
              <a:xfrm>
                <a:off x="2294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6740" name="Text Box 132"/>
              <p:cNvSpPr txBox="1">
                <a:spLocks noChangeArrowheads="1"/>
              </p:cNvSpPr>
              <p:nvPr/>
            </p:nvSpPr>
            <p:spPr bwMode="auto">
              <a:xfrm>
                <a:off x="4025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6741" name="Text Box 133"/>
              <p:cNvSpPr txBox="1">
                <a:spLocks noChangeArrowheads="1"/>
              </p:cNvSpPr>
              <p:nvPr/>
            </p:nvSpPr>
            <p:spPr bwMode="auto">
              <a:xfrm>
                <a:off x="4377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G</a:t>
                </a:r>
              </a:p>
            </p:txBody>
          </p:sp>
          <p:sp>
            <p:nvSpPr>
              <p:cNvPr id="196742" name="Text Box 134"/>
              <p:cNvSpPr txBox="1">
                <a:spLocks noChangeArrowheads="1"/>
              </p:cNvSpPr>
              <p:nvPr/>
            </p:nvSpPr>
            <p:spPr bwMode="auto">
              <a:xfrm>
                <a:off x="3676" y="21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Ơ</a:t>
                </a:r>
              </a:p>
            </p:txBody>
          </p:sp>
          <p:sp>
            <p:nvSpPr>
              <p:cNvPr id="196743" name="Text Box 135"/>
              <p:cNvSpPr txBox="1">
                <a:spLocks noChangeArrowheads="1"/>
              </p:cNvSpPr>
              <p:nvPr/>
            </p:nvSpPr>
            <p:spPr bwMode="auto">
              <a:xfrm>
                <a:off x="3323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Ư</a:t>
                </a:r>
              </a:p>
            </p:txBody>
          </p:sp>
          <p:sp>
            <p:nvSpPr>
              <p:cNvPr id="196744" name="Text Box 136"/>
              <p:cNvSpPr txBox="1">
                <a:spLocks noChangeArrowheads="1"/>
              </p:cNvSpPr>
              <p:nvPr/>
            </p:nvSpPr>
            <p:spPr bwMode="auto">
              <a:xfrm>
                <a:off x="2632" y="215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G</a:t>
                </a:r>
              </a:p>
            </p:txBody>
          </p:sp>
          <p:sp>
            <p:nvSpPr>
              <p:cNvPr id="196745" name="Text Box 137"/>
              <p:cNvSpPr txBox="1">
                <a:spLocks noChangeArrowheads="1"/>
              </p:cNvSpPr>
              <p:nvPr/>
            </p:nvSpPr>
            <p:spPr bwMode="auto">
              <a:xfrm>
                <a:off x="2981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V</a:t>
                </a:r>
              </a:p>
            </p:txBody>
          </p:sp>
          <p:sp>
            <p:nvSpPr>
              <p:cNvPr id="196746" name="Text Box 138"/>
              <p:cNvSpPr txBox="1">
                <a:spLocks noChangeArrowheads="1"/>
              </p:cNvSpPr>
              <p:nvPr/>
            </p:nvSpPr>
            <p:spPr bwMode="auto">
              <a:xfrm>
                <a:off x="1605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H</a:t>
                </a:r>
              </a:p>
            </p:txBody>
          </p:sp>
          <p:sp>
            <p:nvSpPr>
              <p:cNvPr id="196747" name="Text Box 139"/>
              <p:cNvSpPr txBox="1">
                <a:spLocks noChangeArrowheads="1"/>
              </p:cNvSpPr>
              <p:nvPr/>
            </p:nvSpPr>
            <p:spPr bwMode="auto">
              <a:xfrm>
                <a:off x="1944" y="210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Ù</a:t>
                </a:r>
              </a:p>
            </p:txBody>
          </p:sp>
        </p:grpSp>
        <p:grpSp>
          <p:nvGrpSpPr>
            <p:cNvPr id="196748" name="Group 140"/>
            <p:cNvGrpSpPr>
              <a:grpSpLocks/>
            </p:cNvGrpSpPr>
            <p:nvPr/>
          </p:nvGrpSpPr>
          <p:grpSpPr bwMode="auto">
            <a:xfrm>
              <a:off x="2397" y="1174"/>
              <a:ext cx="1388" cy="351"/>
              <a:chOff x="2762" y="137"/>
              <a:chExt cx="1388" cy="351"/>
            </a:xfrm>
          </p:grpSpPr>
          <p:sp>
            <p:nvSpPr>
              <p:cNvPr id="196749" name="Text Box 141"/>
              <p:cNvSpPr txBox="1">
                <a:spLocks noChangeArrowheads="1"/>
              </p:cNvSpPr>
              <p:nvPr/>
            </p:nvSpPr>
            <p:spPr bwMode="auto">
              <a:xfrm>
                <a:off x="3103" y="143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Ă</a:t>
                </a:r>
              </a:p>
            </p:txBody>
          </p:sp>
          <p:sp>
            <p:nvSpPr>
              <p:cNvPr id="196750" name="Text Box 142"/>
              <p:cNvSpPr txBox="1">
                <a:spLocks noChangeArrowheads="1"/>
              </p:cNvSpPr>
              <p:nvPr/>
            </p:nvSpPr>
            <p:spPr bwMode="auto">
              <a:xfrm>
                <a:off x="2762" y="143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L</a:t>
                </a:r>
              </a:p>
            </p:txBody>
          </p:sp>
          <p:sp>
            <p:nvSpPr>
              <p:cNvPr id="196751" name="Text Box 143"/>
              <p:cNvSpPr txBox="1">
                <a:spLocks noChangeArrowheads="1"/>
              </p:cNvSpPr>
              <p:nvPr/>
            </p:nvSpPr>
            <p:spPr bwMode="auto">
              <a:xfrm>
                <a:off x="3450" y="137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6752" name="Text Box 144"/>
              <p:cNvSpPr txBox="1">
                <a:spLocks noChangeArrowheads="1"/>
              </p:cNvSpPr>
              <p:nvPr/>
            </p:nvSpPr>
            <p:spPr bwMode="auto">
              <a:xfrm>
                <a:off x="3805" y="142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G</a:t>
                </a:r>
              </a:p>
            </p:txBody>
          </p:sp>
        </p:grpSp>
        <p:grpSp>
          <p:nvGrpSpPr>
            <p:cNvPr id="196753" name="Group 145"/>
            <p:cNvGrpSpPr>
              <a:grpSpLocks/>
            </p:cNvGrpSpPr>
            <p:nvPr/>
          </p:nvGrpSpPr>
          <p:grpSpPr bwMode="auto">
            <a:xfrm>
              <a:off x="2056" y="1530"/>
              <a:ext cx="2444" cy="345"/>
              <a:chOff x="1741" y="3856"/>
              <a:chExt cx="2444" cy="345"/>
            </a:xfrm>
          </p:grpSpPr>
          <p:sp>
            <p:nvSpPr>
              <p:cNvPr id="196754" name="Text Box 146"/>
              <p:cNvSpPr txBox="1">
                <a:spLocks noChangeArrowheads="1"/>
              </p:cNvSpPr>
              <p:nvPr/>
            </p:nvSpPr>
            <p:spPr bwMode="auto">
              <a:xfrm>
                <a:off x="2789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T</a:t>
                </a:r>
              </a:p>
            </p:txBody>
          </p:sp>
          <p:sp>
            <p:nvSpPr>
              <p:cNvPr id="196755" name="Text Box 147"/>
              <p:cNvSpPr txBox="1">
                <a:spLocks noChangeArrowheads="1"/>
              </p:cNvSpPr>
              <p:nvPr/>
            </p:nvSpPr>
            <p:spPr bwMode="auto">
              <a:xfrm>
                <a:off x="2434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6756" name="Text Box 148"/>
              <p:cNvSpPr txBox="1">
                <a:spLocks noChangeArrowheads="1"/>
              </p:cNvSpPr>
              <p:nvPr/>
            </p:nvSpPr>
            <p:spPr bwMode="auto">
              <a:xfrm>
                <a:off x="2080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Ơ</a:t>
                </a:r>
              </a:p>
            </p:txBody>
          </p:sp>
          <p:sp>
            <p:nvSpPr>
              <p:cNvPr id="196757" name="Text Box 149"/>
              <p:cNvSpPr txBox="1">
                <a:spLocks noChangeArrowheads="1"/>
              </p:cNvSpPr>
              <p:nvPr/>
            </p:nvSpPr>
            <p:spPr bwMode="auto">
              <a:xfrm>
                <a:off x="3136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I</a:t>
                </a:r>
              </a:p>
            </p:txBody>
          </p:sp>
          <p:sp>
            <p:nvSpPr>
              <p:cNvPr id="196758" name="Text Box 150"/>
              <p:cNvSpPr txBox="1">
                <a:spLocks noChangeArrowheads="1"/>
              </p:cNvSpPr>
              <p:nvPr/>
            </p:nvSpPr>
            <p:spPr bwMode="auto">
              <a:xfrm>
                <a:off x="3494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6759" name="Text Box 151"/>
              <p:cNvSpPr txBox="1">
                <a:spLocks noChangeArrowheads="1"/>
              </p:cNvSpPr>
              <p:nvPr/>
            </p:nvSpPr>
            <p:spPr bwMode="auto">
              <a:xfrm>
                <a:off x="3840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H</a:t>
                </a:r>
              </a:p>
            </p:txBody>
          </p:sp>
          <p:sp>
            <p:nvSpPr>
              <p:cNvPr id="196760" name="Text Box 152"/>
              <p:cNvSpPr txBox="1">
                <a:spLocks noChangeArrowheads="1"/>
              </p:cNvSpPr>
              <p:nvPr/>
            </p:nvSpPr>
            <p:spPr bwMode="auto">
              <a:xfrm>
                <a:off x="1741" y="3856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S</a:t>
                </a:r>
              </a:p>
            </p:txBody>
          </p:sp>
        </p:grpSp>
        <p:grpSp>
          <p:nvGrpSpPr>
            <p:cNvPr id="196761" name="Group 153"/>
            <p:cNvGrpSpPr>
              <a:grpSpLocks/>
            </p:cNvGrpSpPr>
            <p:nvPr/>
          </p:nvGrpSpPr>
          <p:grpSpPr bwMode="auto">
            <a:xfrm>
              <a:off x="2746" y="1880"/>
              <a:ext cx="2810" cy="345"/>
              <a:chOff x="2882" y="3811"/>
              <a:chExt cx="2810" cy="345"/>
            </a:xfrm>
          </p:grpSpPr>
          <p:sp>
            <p:nvSpPr>
              <p:cNvPr id="196762" name="Text Box 154"/>
              <p:cNvSpPr txBox="1">
                <a:spLocks noChangeArrowheads="1"/>
              </p:cNvSpPr>
              <p:nvPr/>
            </p:nvSpPr>
            <p:spPr bwMode="auto">
              <a:xfrm>
                <a:off x="3237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A</a:t>
                </a:r>
              </a:p>
            </p:txBody>
          </p:sp>
          <p:sp>
            <p:nvSpPr>
              <p:cNvPr id="196763" name="Text Box 155"/>
              <p:cNvSpPr txBox="1">
                <a:spLocks noChangeArrowheads="1"/>
              </p:cNvSpPr>
              <p:nvPr/>
            </p:nvSpPr>
            <p:spPr bwMode="auto">
              <a:xfrm>
                <a:off x="2882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L</a:t>
                </a:r>
              </a:p>
            </p:txBody>
          </p:sp>
          <p:sp>
            <p:nvSpPr>
              <p:cNvPr id="196764" name="Text Box 156"/>
              <p:cNvSpPr txBox="1">
                <a:spLocks noChangeArrowheads="1"/>
              </p:cNvSpPr>
              <p:nvPr/>
            </p:nvSpPr>
            <p:spPr bwMode="auto">
              <a:xfrm>
                <a:off x="3584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6765" name="Text Box 157"/>
              <p:cNvSpPr txBox="1">
                <a:spLocks noChangeArrowheads="1"/>
              </p:cNvSpPr>
              <p:nvPr/>
            </p:nvSpPr>
            <p:spPr bwMode="auto">
              <a:xfrm>
                <a:off x="3939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G</a:t>
                </a:r>
              </a:p>
            </p:txBody>
          </p:sp>
          <p:sp>
            <p:nvSpPr>
              <p:cNvPr id="196766" name="Text Box 158"/>
              <p:cNvSpPr txBox="1">
                <a:spLocks noChangeArrowheads="1"/>
              </p:cNvSpPr>
              <p:nvPr/>
            </p:nvSpPr>
            <p:spPr bwMode="auto">
              <a:xfrm>
                <a:off x="4289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L</a:t>
                </a:r>
              </a:p>
            </p:txBody>
          </p:sp>
          <p:sp>
            <p:nvSpPr>
              <p:cNvPr id="196767" name="Text Box 159"/>
              <p:cNvSpPr txBox="1">
                <a:spLocks noChangeArrowheads="1"/>
              </p:cNvSpPr>
              <p:nvPr/>
            </p:nvSpPr>
            <p:spPr bwMode="auto">
              <a:xfrm>
                <a:off x="4643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I</a:t>
                </a:r>
              </a:p>
            </p:txBody>
          </p:sp>
          <p:sp>
            <p:nvSpPr>
              <p:cNvPr id="196768" name="Text Box 160"/>
              <p:cNvSpPr txBox="1">
                <a:spLocks noChangeArrowheads="1"/>
              </p:cNvSpPr>
              <p:nvPr/>
            </p:nvSpPr>
            <p:spPr bwMode="auto">
              <a:xfrm>
                <a:off x="4993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Ê</a:t>
                </a:r>
              </a:p>
            </p:txBody>
          </p:sp>
          <p:sp>
            <p:nvSpPr>
              <p:cNvPr id="196769" name="Text Box 161"/>
              <p:cNvSpPr txBox="1">
                <a:spLocks noChangeArrowheads="1"/>
              </p:cNvSpPr>
              <p:nvPr/>
            </p:nvSpPr>
            <p:spPr bwMode="auto">
              <a:xfrm>
                <a:off x="5347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FFFF00"/>
                    </a:solidFill>
                  </a:rPr>
                  <a:t>U</a:t>
                </a:r>
              </a:p>
            </p:txBody>
          </p:sp>
        </p:grpSp>
        <p:grpSp>
          <p:nvGrpSpPr>
            <p:cNvPr id="196770" name="Group 162"/>
            <p:cNvGrpSpPr>
              <a:grpSpLocks/>
            </p:cNvGrpSpPr>
            <p:nvPr/>
          </p:nvGrpSpPr>
          <p:grpSpPr bwMode="auto">
            <a:xfrm>
              <a:off x="2040" y="2229"/>
              <a:ext cx="2807" cy="349"/>
              <a:chOff x="2181" y="3807"/>
              <a:chExt cx="2807" cy="349"/>
            </a:xfrm>
          </p:grpSpPr>
          <p:sp>
            <p:nvSpPr>
              <p:cNvPr id="196771" name="Text Box 163"/>
              <p:cNvSpPr txBox="1">
                <a:spLocks noChangeArrowheads="1"/>
              </p:cNvSpPr>
              <p:nvPr/>
            </p:nvSpPr>
            <p:spPr bwMode="auto">
              <a:xfrm>
                <a:off x="2884" y="3811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A</a:t>
                </a:r>
              </a:p>
            </p:txBody>
          </p:sp>
          <p:sp>
            <p:nvSpPr>
              <p:cNvPr id="196772" name="Text Box 164"/>
              <p:cNvSpPr txBox="1">
                <a:spLocks noChangeArrowheads="1"/>
              </p:cNvSpPr>
              <p:nvPr/>
            </p:nvSpPr>
            <p:spPr bwMode="auto">
              <a:xfrm>
                <a:off x="2528" y="3809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U</a:t>
                </a:r>
              </a:p>
            </p:txBody>
          </p:sp>
          <p:sp>
            <p:nvSpPr>
              <p:cNvPr id="196773" name="Text Box 165"/>
              <p:cNvSpPr txBox="1">
                <a:spLocks noChangeArrowheads="1"/>
              </p:cNvSpPr>
              <p:nvPr/>
            </p:nvSpPr>
            <p:spPr bwMode="auto">
              <a:xfrm>
                <a:off x="2181" y="3809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Q</a:t>
                </a:r>
              </a:p>
            </p:txBody>
          </p:sp>
          <p:sp>
            <p:nvSpPr>
              <p:cNvPr id="196774" name="Text Box 166"/>
              <p:cNvSpPr txBox="1">
                <a:spLocks noChangeArrowheads="1"/>
              </p:cNvSpPr>
              <p:nvPr/>
            </p:nvSpPr>
            <p:spPr bwMode="auto">
              <a:xfrm>
                <a:off x="3237" y="3807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6775" name="Text Box 167"/>
              <p:cNvSpPr txBox="1">
                <a:spLocks noChangeArrowheads="1"/>
              </p:cNvSpPr>
              <p:nvPr/>
            </p:nvSpPr>
            <p:spPr bwMode="auto">
              <a:xfrm>
                <a:off x="3584" y="3809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L</a:t>
                </a:r>
              </a:p>
            </p:txBody>
          </p:sp>
          <p:sp>
            <p:nvSpPr>
              <p:cNvPr id="196776" name="Text Box 168"/>
              <p:cNvSpPr txBox="1">
                <a:spLocks noChangeArrowheads="1"/>
              </p:cNvSpPr>
              <p:nvPr/>
            </p:nvSpPr>
            <p:spPr bwMode="auto">
              <a:xfrm>
                <a:off x="3939" y="3809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A</a:t>
                </a:r>
              </a:p>
            </p:txBody>
          </p:sp>
          <p:sp>
            <p:nvSpPr>
              <p:cNvPr id="196777" name="Text Box 169"/>
              <p:cNvSpPr txBox="1">
                <a:spLocks noChangeArrowheads="1"/>
              </p:cNvSpPr>
              <p:nvPr/>
            </p:nvSpPr>
            <p:spPr bwMode="auto">
              <a:xfrm>
                <a:off x="4289" y="3807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N</a:t>
                </a:r>
              </a:p>
            </p:txBody>
          </p:sp>
          <p:sp>
            <p:nvSpPr>
              <p:cNvPr id="196778" name="Text Box 170"/>
              <p:cNvSpPr txBox="1">
                <a:spLocks noChangeArrowheads="1"/>
              </p:cNvSpPr>
              <p:nvPr/>
            </p:nvSpPr>
            <p:spPr bwMode="auto">
              <a:xfrm>
                <a:off x="4643" y="3807"/>
                <a:ext cx="345" cy="345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FF00"/>
                    </a:solidFill>
                  </a:rPr>
                  <a:t>G</a:t>
                </a:r>
              </a:p>
            </p:txBody>
          </p:sp>
        </p:grpSp>
      </p:grpSp>
      <p:sp>
        <p:nvSpPr>
          <p:cNvPr id="196780" name="Text Box 172"/>
          <p:cNvSpPr txBox="1">
            <a:spLocks noChangeArrowheads="1"/>
          </p:cNvSpPr>
          <p:nvPr/>
        </p:nvSpPr>
        <p:spPr bwMode="auto">
          <a:xfrm>
            <a:off x="1447800" y="4324350"/>
            <a:ext cx="6781800" cy="400110"/>
          </a:xfrm>
          <a:prstGeom prst="rect">
            <a:avLst/>
          </a:prstGeom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i="1" dirty="0" err="1">
                <a:solidFill>
                  <a:srgbClr val="00682F"/>
                </a:solidFill>
              </a:rPr>
              <a:t>Câu</a:t>
            </a:r>
            <a:r>
              <a:rPr lang="en-US" sz="2000" b="1" i="1" dirty="0">
                <a:solidFill>
                  <a:srgbClr val="00682F"/>
                </a:solidFill>
              </a:rPr>
              <a:t> 6: </a:t>
            </a:r>
            <a:r>
              <a:rPr lang="en-US" sz="2000" b="1" i="1" dirty="0" err="1">
                <a:solidFill>
                  <a:srgbClr val="00682F"/>
                </a:solidFill>
              </a:rPr>
              <a:t>Tên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đặt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cho</a:t>
            </a:r>
            <a:r>
              <a:rPr lang="en-US" sz="2000" b="1" i="1" dirty="0">
                <a:solidFill>
                  <a:srgbClr val="00682F"/>
                </a:solidFill>
              </a:rPr>
              <a:t> con </a:t>
            </a:r>
            <a:r>
              <a:rPr lang="en-US" sz="2000" b="1" i="1" dirty="0" err="1" smtClean="0">
                <a:solidFill>
                  <a:srgbClr val="00682F"/>
                </a:solidFill>
              </a:rPr>
              <a:t>gái</a:t>
            </a:r>
            <a:r>
              <a:rPr lang="en-US" sz="2000" b="1" i="1" dirty="0" smtClean="0">
                <a:solidFill>
                  <a:srgbClr val="00682F"/>
                </a:solidFill>
              </a:rPr>
              <a:t> </a:t>
            </a:r>
            <a:r>
              <a:rPr lang="en-US" sz="2000" b="1" i="1" dirty="0" err="1" smtClean="0">
                <a:solidFill>
                  <a:srgbClr val="00682F"/>
                </a:solidFill>
              </a:rPr>
              <a:t>của</a:t>
            </a:r>
            <a:r>
              <a:rPr lang="en-US" sz="2000" b="1" i="1" dirty="0" smtClean="0">
                <a:solidFill>
                  <a:srgbClr val="00682F"/>
                </a:solidFill>
              </a:rPr>
              <a:t> </a:t>
            </a:r>
            <a:r>
              <a:rPr lang="en-US" sz="2000" b="1" i="1" dirty="0" err="1" smtClean="0">
                <a:solidFill>
                  <a:srgbClr val="00682F"/>
                </a:solidFill>
              </a:rPr>
              <a:t>vua</a:t>
            </a:r>
            <a:r>
              <a:rPr lang="en-US" sz="2000" b="1" i="1" dirty="0" smtClean="0">
                <a:solidFill>
                  <a:srgbClr val="00682F"/>
                </a:solidFill>
              </a:rPr>
              <a:t> </a:t>
            </a:r>
            <a:r>
              <a:rPr lang="en-US" sz="2000" b="1" i="1" dirty="0" err="1" smtClean="0">
                <a:solidFill>
                  <a:srgbClr val="00682F"/>
                </a:solidFill>
              </a:rPr>
              <a:t>Hùng</a:t>
            </a:r>
            <a:r>
              <a:rPr lang="en-US" sz="2000" b="1" i="1" dirty="0" smtClean="0">
                <a:solidFill>
                  <a:srgbClr val="00682F"/>
                </a:solidFill>
              </a:rPr>
              <a:t> </a:t>
            </a:r>
            <a:r>
              <a:rPr lang="en-US" sz="2000" b="1" i="1" dirty="0">
                <a:solidFill>
                  <a:srgbClr val="00682F"/>
                </a:solidFill>
              </a:rPr>
              <a:t>(</a:t>
            </a:r>
            <a:r>
              <a:rPr lang="en-US" sz="2000" b="1" i="1" dirty="0" err="1">
                <a:solidFill>
                  <a:srgbClr val="00682F"/>
                </a:solidFill>
              </a:rPr>
              <a:t>có</a:t>
            </a:r>
            <a:r>
              <a:rPr lang="en-US" sz="2000" b="1" i="1" dirty="0">
                <a:solidFill>
                  <a:srgbClr val="00682F"/>
                </a:solidFill>
              </a:rPr>
              <a:t> 7 </a:t>
            </a:r>
            <a:r>
              <a:rPr lang="en-US" sz="2000" b="1" i="1" dirty="0" err="1">
                <a:solidFill>
                  <a:srgbClr val="00682F"/>
                </a:solidFill>
              </a:rPr>
              <a:t>chữ</a:t>
            </a:r>
            <a:r>
              <a:rPr lang="en-US" sz="2000" b="1" i="1" dirty="0">
                <a:solidFill>
                  <a:srgbClr val="00682F"/>
                </a:solidFill>
              </a:rPr>
              <a:t> </a:t>
            </a:r>
            <a:r>
              <a:rPr lang="en-US" sz="2000" b="1" i="1" dirty="0" err="1">
                <a:solidFill>
                  <a:srgbClr val="00682F"/>
                </a:solidFill>
              </a:rPr>
              <a:t>cái</a:t>
            </a:r>
            <a:r>
              <a:rPr lang="en-US" sz="2000" b="1" i="1" dirty="0">
                <a:solidFill>
                  <a:srgbClr val="00682F"/>
                </a:solidFill>
              </a:rPr>
              <a:t>)?</a:t>
            </a:r>
          </a:p>
        </p:txBody>
      </p:sp>
      <p:grpSp>
        <p:nvGrpSpPr>
          <p:cNvPr id="196790" name="Group 182"/>
          <p:cNvGrpSpPr>
            <a:grpSpLocks/>
          </p:cNvGrpSpPr>
          <p:nvPr/>
        </p:nvGrpSpPr>
        <p:grpSpPr bwMode="auto">
          <a:xfrm>
            <a:off x="3241676" y="3057525"/>
            <a:ext cx="3902075" cy="417910"/>
            <a:chOff x="2181" y="3986"/>
            <a:chExt cx="2458" cy="351"/>
          </a:xfrm>
        </p:grpSpPr>
        <p:sp>
          <p:nvSpPr>
            <p:cNvPr id="196791" name="Text Box 183"/>
            <p:cNvSpPr txBox="1">
              <a:spLocks noChangeArrowheads="1"/>
            </p:cNvSpPr>
            <p:nvPr/>
          </p:nvSpPr>
          <p:spPr bwMode="auto">
            <a:xfrm>
              <a:off x="2882" y="398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N</a:t>
              </a:r>
            </a:p>
          </p:txBody>
        </p:sp>
        <p:sp>
          <p:nvSpPr>
            <p:cNvPr id="196792" name="Text Box 184"/>
            <p:cNvSpPr txBox="1">
              <a:spLocks noChangeArrowheads="1"/>
            </p:cNvSpPr>
            <p:nvPr/>
          </p:nvSpPr>
          <p:spPr bwMode="auto">
            <a:xfrm>
              <a:off x="2528" y="399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Ị</a:t>
              </a:r>
            </a:p>
          </p:txBody>
        </p:sp>
        <p:sp>
          <p:nvSpPr>
            <p:cNvPr id="196793" name="Text Box 185"/>
            <p:cNvSpPr txBox="1">
              <a:spLocks noChangeArrowheads="1"/>
            </p:cNvSpPr>
            <p:nvPr/>
          </p:nvSpPr>
          <p:spPr bwMode="auto">
            <a:xfrm>
              <a:off x="2181" y="398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00"/>
                  </a:solidFill>
                  <a:cs typeface="Times New Roman" pitchFamily="18" charset="0"/>
                </a:rPr>
                <a:t>M</a:t>
              </a:r>
            </a:p>
          </p:txBody>
        </p:sp>
        <p:sp>
          <p:nvSpPr>
            <p:cNvPr id="196794" name="Text Box 186"/>
            <p:cNvSpPr txBox="1">
              <a:spLocks noChangeArrowheads="1"/>
            </p:cNvSpPr>
            <p:nvPr/>
          </p:nvSpPr>
          <p:spPr bwMode="auto">
            <a:xfrm>
              <a:off x="3237" y="399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Ư</a:t>
              </a:r>
            </a:p>
          </p:txBody>
        </p:sp>
        <p:sp>
          <p:nvSpPr>
            <p:cNvPr id="196795" name="Text Box 187"/>
            <p:cNvSpPr txBox="1">
              <a:spLocks noChangeArrowheads="1"/>
            </p:cNvSpPr>
            <p:nvPr/>
          </p:nvSpPr>
          <p:spPr bwMode="auto">
            <a:xfrm>
              <a:off x="3584" y="398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Ơ</a:t>
              </a:r>
            </a:p>
          </p:txBody>
        </p:sp>
        <p:sp>
          <p:nvSpPr>
            <p:cNvPr id="196796" name="Text Box 188"/>
            <p:cNvSpPr txBox="1">
              <a:spLocks noChangeArrowheads="1"/>
            </p:cNvSpPr>
            <p:nvPr/>
          </p:nvSpPr>
          <p:spPr bwMode="auto">
            <a:xfrm>
              <a:off x="3942" y="3992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N</a:t>
              </a:r>
            </a:p>
          </p:txBody>
        </p:sp>
        <p:sp>
          <p:nvSpPr>
            <p:cNvPr id="196797" name="Text Box 189"/>
            <p:cNvSpPr txBox="1">
              <a:spLocks noChangeArrowheads="1"/>
            </p:cNvSpPr>
            <p:nvPr/>
          </p:nvSpPr>
          <p:spPr bwMode="auto">
            <a:xfrm>
              <a:off x="4294" y="3986"/>
              <a:ext cx="345" cy="345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0"/>
                  </a:solidFill>
                  <a:cs typeface="Times New Roman" pitchFamily="18" charset="0"/>
                </a:rPr>
                <a:t>G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11855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6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6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6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6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78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878A81B8-7B2F-4AAF-9E41-304F1019A252}"/>
  <p:tag name="ISPRING_RESOURCE_FOLDER" val="C:\Users\ADMIN\Desktop\Elearning\Bai giang dien tu - (Chuan)\"/>
  <p:tag name="ISPRING_PRESENTATION_PATH" val="C:\Users\ADMIN\Desktop\Elearning\Bai giang dien tu - (Chuan).pptx"/>
  <p:tag name="ISPRING_PROJECT_VERSION" val="9.3"/>
  <p:tag name="ISPRING_PROJECT_FOLDER_UPDATED" val="1"/>
  <p:tag name="ISPRING_SCREEN_RECS_UPDATED" val="C:\Users\ADMIN\Desktop\Elearning\Bai giang dien tu - (Chuan)\"/>
  <p:tag name="ISPRING_FIRST_PUBLISH" val="1"/>
  <p:tag name="FLASHSPRING_ZOOM_TAG" val="50"/>
  <p:tag name="ISPRING_PRESENTATION_INFO_2" val="&lt;?xml version=&quot;1.0&quot; encoding=&quot;UTF-8&quot; standalone=&quot;no&quot; ?&gt;&#10;&lt;presentation2&gt;&#10;&#10;  &lt;slides&gt;&#10;    &lt;slide id=&quot;{82444918-A4EA-4850-96CE-792DFB249DBD}&quot; pptId=&quot;316&quot;/&gt;&#10;    &lt;slide id=&quot;{C395C148-7262-4A12-BDD1-E87E3D4D13AD}&quot; pptId=&quot;302&quot;/&gt;&#10;    &lt;slide id=&quot;{551D4C12-DD41-4161-B2AA-B6575A65E39E}&quot; pptId=&quot;258&quot;/&gt;&#10;    &lt;slide id=&quot;{60E972C7-8F3E-490B-9328-61D824390C04}&quot; pptId=&quot;286&quot;/&gt;&#10;    &lt;slide id=&quot;{57BA9B73-D6AB-493B-802D-0A64DCA7F14E}&quot; pptId=&quot;287&quot;/&gt;&#10;    &lt;slide id=&quot;{ED14814B-4C39-4F70-B140-EEF33C0F609C}&quot; pptId=&quot;288&quot;/&gt;&#10;    &lt;slide id=&quot;{630F3D35-BE28-457E-AF9B-3FDBCADE0801}&quot; pptId=&quot;289&quot;/&gt;&#10;    &lt;slide id=&quot;{8CCA4C83-613A-47BC-AAA8-7743075D9D48}&quot; pptId=&quot;290&quot;/&gt;&#10;    &lt;slide id=&quot;{28F36E0C-64EA-4F5F-85BD-3433B96512F6}&quot; pptId=&quot;291&quot;/&gt;&#10;    &lt;slide id=&quot;{8F4117A4-CD9D-46FB-B36D-C9CDC9669985}&quot; pptId=&quot;292&quot;/&gt;&#10;    &lt;slide id=&quot;{50E3E5CB-762C-4F9E-9F45-138B8D1D8014}&quot; pptId=&quot;293&quot;/&gt;&#10;    &lt;slide id=&quot;{3F8BF3CB-C088-42B5-8322-893230FC89F2}&quot; pptId=&quot;259&quot;/&gt;&#10;    &lt;slide id=&quot;{D7CE3328-64BE-4612-BB50-04E560C1CD15}&quot; pptId=&quot;303&quot;/&gt;&#10;    &lt;slide id=&quot;{FF9389FE-563F-464E-8C17-3437855A8384}&quot; pptId=&quot;295&quot;/&gt;&#10;    &lt;slide id=&quot;{B4C75034-DAFE-496A-8AE5-EDC3D31FA30A}&quot; pptId=&quot;261&quot;/&gt;&#10;    &lt;slide id=&quot;{E68B4017-4E23-48E6-8335-F714C165CA07}&quot; pptId=&quot;307&quot;/&gt;&#10;    &lt;slide id=&quot;{0BF1E881-63D8-47CB-922E-713EA8108A17}&quot; pptId=&quot;312&quot;/&gt;&#10;    &lt;slide id=&quot;{51DC5D7B-E43A-41CB-96A9-7F5E326A1B19}&quot; pptId=&quot;309&quot;/&gt;&#10;    &lt;slide id=&quot;{EF22C4EE-D5E9-43AF-A731-21478C39F94F}&quot; pptId=&quot;296&quot;/&gt;&#10;    &lt;slide id=&quot;{EF636CA1-223F-4A12-B521-B9927439A114}&quot; pptId=&quot;310&quot;/&gt;&#10;    &lt;slide id=&quot;{5B03E498-9B76-432E-8384-BC861D6BF7D6}&quot; pptId=&quot;297&quot;/&gt;&#10;    &lt;slide id=&quot;{F96E6EFB-AC98-4891-B099-D4B8C02A3ABE}&quot; pptId=&quot;313&quot;/&gt;&#10;    &lt;slide id=&quot;{DB47E3A5-3E47-4EBF-AB9B-334049A332A1}&quot; pptId=&quot;262&quot;/&gt;&#10;    &lt;slide id=&quot;{2DCE704B-52CE-4296-80C2-F807D0865F27}&quot; pptId=&quot;264&quot;/&gt;&#10;    &lt;slide id=&quot;{A752EDC8-9CA5-4B35-BD47-7109D63CF451}&quot; pptId=&quot;265&quot;/&gt;&#10;    &lt;slide id=&quot;{7432197D-8695-4CBC-A282-38A36A770C38}&quot; pptId=&quot;311&quot;/&gt;&#10;    &lt;slide id=&quot;{B7F1211F-0C63-4E30-BEFB-DC1B6785B9EF}&quot; pptId=&quot;271&quot;/&gt;&#10;    &lt;slide id=&quot;{CB4D115D-0514-45DC-9BE0-7707DD702099}&quot; pptId=&quot;272&quot;/&gt;&#10;    &lt;slide id=&quot;{5C4B242A-BEAF-4ACA-9233-2BB50210A01B}&quot; pptId=&quot;274&quot;/&gt;&#10;    &lt;slide id=&quot;{FCB85941-D91F-4325-B06B-81ABD816AB16}&quot; pptId=&quot;314&quot;/&gt;&#10;    &lt;slide id=&quot;{4D41C449-F7C6-4A83-9A87-1F01B24E6CB5}&quot; pptId=&quot;275&quot;/&gt;&#10;    &lt;slide id=&quot;{87E483BB-FFEF-4078-BC3A-F68B2AEC436A}&quot; pptId=&quot;299&quot;/&gt;&#10;    &lt;slide id=&quot;{285AD7CA-77E8-4760-B539-ADA997964F78}&quot; pptId=&quot;284&quot;/&gt;&#10;    &lt;slide id=&quot;{22AAD4F7-0A8C-4CEE-848F-2AFE760B1EF0}&quot; pptId=&quot;315&quot;/&gt;&#10;    &lt;slide id=&quot;{361E16E6-5AE6-42CB-A231-272036A6D81D}&quot; pptId=&quot;300&quot;/&gt;&#10;    &lt;slide id=&quot;{0E7A718A-C22E-4365-B5B0-AF9BA70E11DD}&quot; pptId=&quot;304&quot;/&gt;&#10;  &lt;/slides&gt;&#10;&#10;  &lt;narration&gt;&#10;    &lt;audioTracks&gt;&#10;      &lt;audioTrack muted=&quot;false&quot; name=&quot;Sile 4&quot; resource=&quot;20a864a9&quot; slideId=&quot;{60E972C7-8F3E-490B-9328-61D824390C04}&quot; startTime=&quot;0&quot; stepIndex=&quot;0&quot; volume=&quot;1&quot;&gt;&#10;        &lt;audio channels=&quot;1&quot; format=&quot;fltp&quot; sampleRate=&quot;48000&quot;/&gt;&#10;      &lt;/audioTrack&gt;&#10;      &lt;audioTrack muted=&quot;false&quot; name=&quot;Sile 5&quot; resource=&quot;488ac59a&quot; slideId=&quot;{57BA9B73-D6AB-493B-802D-0A64DCA7F14E}&quot; startTime=&quot;0&quot; stepIndex=&quot;0&quot; volume=&quot;1&quot;&gt;&#10;        &lt;audio channels=&quot;1&quot; format=&quot;fltp&quot; sampleRate=&quot;48000&quot;/&gt;&#10;      &lt;/audioTrack&gt;&#10;      &lt;audioTrack muted=&quot;false&quot; name=&quot;Sile 6&quot; resource=&quot;45623e70&quot; slideId=&quot;{ED14814B-4C39-4F70-B140-EEF33C0F609C}&quot; startTime=&quot;0&quot; stepIndex=&quot;0&quot; volume=&quot;1&quot;&gt;&#10;        &lt;audio channels=&quot;1&quot; format=&quot;fltp&quot; sampleRate=&quot;48000&quot;/&gt;&#10;      &lt;/audioTrack&gt;&#10;      &lt;audioTrack muted=&quot;false&quot; name=&quot;Sile 7&quot; resource=&quot;cb29df6d&quot; slideId=&quot;{630F3D35-BE28-457E-AF9B-3FDBCADE0801}&quot; startTime=&quot;0&quot; stepIndex=&quot;0&quot; volume=&quot;1&quot;&gt;&#10;        &lt;audio channels=&quot;1&quot; format=&quot;fltp&quot; sampleRate=&quot;48000&quot;/&gt;&#10;      &lt;/audioTrack&gt;&#10;      &lt;audioTrack muted=&quot;false&quot; name=&quot;Sile 8&quot; resource=&quot;0eabec21&quot; slideId=&quot;{8CCA4C83-613A-47BC-AAA8-7743075D9D48}&quot; startTime=&quot;0&quot; stepIndex=&quot;0&quot; volume=&quot;1&quot;&gt;&#10;        &lt;audio channels=&quot;1&quot; format=&quot;fltp&quot; sampleRate=&quot;48000&quot;/&gt;&#10;      &lt;/audioTrack&gt;&#10;      &lt;audioTrack muted=&quot;false&quot; name=&quot;Sile 9&quot; resource=&quot;ddf2d4bc&quot; slideId=&quot;{28F36E0C-64EA-4F5F-85BD-3433B96512F6}&quot; startTime=&quot;0&quot; stepIndex=&quot;0&quot; volume=&quot;1&quot;&gt;&#10;        &lt;audio channels=&quot;1&quot; format=&quot;fltp&quot; sampleRate=&quot;48000&quot;/&gt;&#10;      &lt;/audioTrack&gt;&#10;      &lt;audioTrack muted=&quot;false&quot; name=&quot;Sile 12&quot; resource=&quot;bda3dfdf&quot; slideId=&quot;{3F8BF3CB-C088-42B5-8322-893230FC89F2}&quot; startTime=&quot;0&quot; stepIndex=&quot;0&quot; volume=&quot;1&quot;&gt;&#10;        &lt;audio channels=&quot;1&quot; format=&quot;fltp&quot; sampleRate=&quot;48000&quot;/&gt;&#10;      &lt;/audioTrack&gt;&#10;      &lt;audioTrack muted=&quot;false&quot; name=&quot;Sile 15&quot; resource=&quot;4cb4d723&quot; slideId=&quot;{B4C75034-DAFE-496A-8AE5-EDC3D31FA30A}&quot; startTime=&quot;0&quot; stepIndex=&quot;0&quot; volume=&quot;1&quot;&gt;&#10;        &lt;audio channels=&quot;1&quot; format=&quot;fltp&quot; sampleRate=&quot;48000&quot;/&gt;&#10;      &lt;/audioTrack&gt;&#10;      &lt;audioTrack muted=&quot;false&quot; name=&quot;Sile 16&quot; resource=&quot;f161a0a7&quot; slideId=&quot;{E68B4017-4E23-48E6-8335-F714C165CA07}&quot; startTime=&quot;0&quot; stepIndex=&quot;0&quot; volume=&quot;1&quot;&gt;&#10;        &lt;audio channels=&quot;1&quot; format=&quot;fltp&quot; sampleRate=&quot;48000&quot;/&gt;&#10;      &lt;/audioTrack&gt;&#10;      &lt;audioTrack muted=&quot;false&quot; name=&quot;Sile 17&quot; resource=&quot;09c1937a&quot; slideId=&quot;{0BF1E881-63D8-47CB-922E-713EA8108A17}&quot; startTime=&quot;0&quot; stepIndex=&quot;0&quot; volume=&quot;1&quot;&gt;&#10;        &lt;audio channels=&quot;1&quot; format=&quot;fltp&quot; sampleRate=&quot;48000&quot;/&gt;&#10;      &lt;/audioTrack&gt;&#10;      &lt;audioTrack muted=&quot;false&quot; name=&quot;Sile 17 2&quot; resource=&quot;be270598&quot; slideId=&quot;{51DC5D7B-E43A-41CB-96A9-7F5E326A1B19}&quot; startTime=&quot;0&quot; stepIndex=&quot;0&quot; volume=&quot;1&quot;&gt;&#10;        &lt;audio channels=&quot;1&quot; format=&quot;fltp&quot; sampleRate=&quot;48000&quot;/&gt;&#10;      &lt;/audioTrack&gt;&#10;      &lt;audioTrack muted=&quot;false&quot; name=&quot;Sile 18&quot; resource=&quot;82eea938&quot; slideId=&quot;{EF22C4EE-D5E9-43AF-A731-21478C39F94F}&quot; startTime=&quot;0&quot; stepIndex=&quot;0&quot; volume=&quot;1&quot;&gt;&#10;        &lt;audio channels=&quot;1&quot; format=&quot;fltp&quot; sampleRate=&quot;48000&quot;/&gt;&#10;      &lt;/audioTrack&gt;&#10;      &lt;audioTrack muted=&quot;false&quot; name=&quot;Sile 19&quot; resource=&quot;3b3391f7&quot; slideId=&quot;{EF636CA1-223F-4A12-B521-B9927439A114}&quot; startTime=&quot;0&quot; stepIndex=&quot;0&quot; volume=&quot;1&quot;&gt;&#10;        &lt;audio channels=&quot;1&quot; format=&quot;fltp&quot; sampleRate=&quot;48000&quot;/&gt;&#10;      &lt;/audioTrack&gt;&#10;      &lt;audioTrack muted=&quot;false&quot; name=&quot;Sile 20&quot; resource=&quot;b6de9040&quot; slideId=&quot;{5B03E498-9B76-432E-8384-BC861D6BF7D6}&quot; startTime=&quot;0&quot; stepIndex=&quot;0&quot; volume=&quot;1&quot;&gt;&#10;        &lt;audio channels=&quot;1&quot; format=&quot;fltp&quot; sampleRate=&quot;48000&quot;/&gt;&#10;      &lt;/audioTrack&gt;&#10;      &lt;audioTrack muted=&quot;false&quot; name=&quot;Sile 21&quot; resource=&quot;32e5c5fe&quot; slideId=&quot;{F96E6EFB-AC98-4891-B099-D4B8C02A3ABE}&quot; startTime=&quot;0&quot; stepIndex=&quot;0&quot; volume=&quot;1&quot;&gt;&#10;        &lt;audio channels=&quot;1&quot; format=&quot;fltp&quot; sampleRate=&quot;48000&quot;/&gt;&#10;      &lt;/audioTrack&gt;&#10;      &lt;audioTrack muted=&quot;false&quot; name=&quot;Sile 21 2&quot; resource=&quot;60828b40&quot; slideId=&quot;{DB47E3A5-3E47-4EBF-AB9B-334049A332A1}&quot; startTime=&quot;0&quot; stepIndex=&quot;0&quot; volume=&quot;1&quot;&gt;&#10;        &lt;audio channels=&quot;1&quot; format=&quot;fltp&quot; sampleRate=&quot;48000&quot;/&gt;&#10;      &lt;/audioTrack&gt;&#10;      &lt;audioTrack muted=&quot;false&quot; name=&quot;Sile 22&quot; resource=&quot;59148a28&quot; slideId=&quot;{2DCE704B-52CE-4296-80C2-F807D0865F27}&quot; startTime=&quot;0&quot; stepIndex=&quot;0&quot; volume=&quot;1&quot;&gt;&#10;        &lt;audio channels=&quot;1&quot; format=&quot;fltp&quot; sampleRate=&quot;48000&quot;/&gt;&#10;      &lt;/audioTrack&gt;&#10;      &lt;audioTrack muted=&quot;false&quot; name=&quot;Sile 24&quot; resource=&quot;46559562&quot; slideId=&quot;{7432197D-8695-4CBC-A282-38A36A770C38}&quot; startTime=&quot;0&quot; stepIndex=&quot;0&quot; volume=&quot;1&quot;&gt;&#10;        &lt;audio channels=&quot;1&quot; format=&quot;fltp&quot; sampleRate=&quot;48000&quot;/&gt;&#10;      &lt;/audioTrack&gt;&#10;      &lt;audioTrack muted=&quot;false&quot; name=&quot;Sile 25&quot; resource=&quot;9a128104&quot; slideId=&quot;{B7F1211F-0C63-4E30-BEFB-DC1B6785B9EF}&quot; startTime=&quot;0&quot; stepIndex=&quot;0&quot; volume=&quot;1&quot;&gt;&#10;        &lt;audio channels=&quot;1&quot; format=&quot;fltp&quot; sampleRate=&quot;48000&quot;/&gt;&#10;      &lt;/audioTrack&gt;&#10;      &lt;audioTrack muted=&quot;false&quot; name=&quot;Sile 26&quot; resource=&quot;a175b38c&quot; slideId=&quot;{CB4D115D-0514-45DC-9BE0-7707DD702099}&quot; startTime=&quot;0&quot; stepIndex=&quot;0&quot; volume=&quot;1&quot;&gt;&#10;        &lt;audio channels=&quot;1&quot; format=&quot;fltp&quot; sampleRate=&quot;48000&quot;/&gt;&#10;      &lt;/audioTrack&gt;&#10;      &lt;audioTrack muted=&quot;false&quot; name=&quot;Sile 27&quot; resource=&quot;d91c0dd3&quot; slideId=&quot;{5C4B242A-BEAF-4ACA-9233-2BB50210A01B}&quot; startTime=&quot;0&quot; stepIndex=&quot;0&quot; volume=&quot;1&quot;&gt;&#10;        &lt;audio channels=&quot;1&quot; format=&quot;fltp&quot; sampleRate=&quot;48000&quot;/&gt;&#10;      &lt;/audioTrack&gt;&#10;      &lt;audioTrack muted=&quot;false&quot; name=&quot;Sile 27 2&quot; resource=&quot;11a6a101&quot; slideId=&quot;{FCB85941-D91F-4325-B06B-81ABD816AB16}&quot; startTime=&quot;0&quot; stepIndex=&quot;0&quot; volume=&quot;1&quot;&gt;&#10;        &lt;audio channels=&quot;1&quot; format=&quot;fltp&quot; sampleRate=&quot;48000&quot;/&gt;&#10;      &lt;/audioTrack&gt;&#10;      &lt;audioTrack muted=&quot;false&quot; name=&quot;Sile 28&quot; resource=&quot;35345feb&quot; slideId=&quot;{4D41C449-F7C6-4A83-9A87-1F01B24E6CB5}&quot; startTime=&quot;0&quot; stepIndex=&quot;0&quot; volume=&quot;1&quot;&gt;&#10;        &lt;audio channels=&quot;1&quot; format=&quot;fltp&quot; sampleRate=&quot;48000&quot;/&gt;&#10;      &lt;/audioTrack&gt;&#10;      &lt;audioTrack muted=&quot;false&quot; name=&quot;Sile-31&quot; resource=&quot;e836da0e&quot; slideId=&quot;{361E16E6-5AE6-42CB-A231-272036A6D81D}&quot; startTime=&quot;0&quot; stepIndex=&quot;0&quot; volume=&quot;1&quot;&gt;&#10;        &lt;audio channels=&quot;1&quot; format=&quot;fltp&quot; sampleRate=&quot;48000&quot;/&gt;&#10;      &lt;/audioTrack&gt;&#10;      &lt;audioTrack muted=&quot;false&quot; name=&quot;Sile 23&quot; resource=&quot;a26ba543&quot; slideId=&quot;{A752EDC8-9CA5-4B35-BD47-7109D63CF451}&quot; startTime=&quot;0&quot; stepIndex=&quot;0&quot; volume=&quot;1&quot;&gt;&#10;        &lt;audio channels=&quot;1&quot; format=&quot;fltp&quot; sampleRate=&quot;48000&quot;/&gt;&#10;      &lt;/audioTrack&gt;&#10;      &lt;audioTrack muted=&quot;false&quot; name=&quot;Sile 10&quot; resource=&quot;ec22f034&quot; slideId=&quot;{8F4117A4-CD9D-46FB-B36D-C9CDC9669985}&quot; startTime=&quot;0&quot; stepIndex=&quot;0&quot; volume=&quot;1&quot;&gt;&#10;        &lt;audio channels=&quot;1&quot; format=&quot;fltp&quot; sampleRate=&quot;48000&quot;/&gt;&#10;      &lt;/audioTrack&gt;&#10;      &lt;audioTrack muted=&quot;false&quot; name=&quot;Sile 11&quot; resource=&quot;9d20b0fa&quot; slideId=&quot;{50E3E5CB-762C-4F9E-9F45-138B8D1D8014}&quot; startTime=&quot;0&quot; stepIndex=&quot;0&quot; volume=&quot;1&quot;&gt;&#10;        &lt;audio channels=&quot;1&quot; format=&quot;fltp&quot; sampleRate=&quot;48000&quot;/&gt;&#10;      &lt;/audioTrack&gt;&#10;      &lt;audioTrack muted=&quot;false&quot; name=&quot;Sile 3&quot; resource=&quot;d9939e07&quot; slideId=&quot;{551D4C12-DD41-4161-B2AA-B6575A65E39E}&quot; startTime=&quot;0&quot; stepIndex=&quot;0&quot; volume=&quot;1&quot;&gt;&#10;        &lt;audio channels=&quot;1&quot; format=&quot;fltp&quot; sampleRate=&quot;48000&quot;/&gt;&#10;      &lt;/audioTrack&gt;&#10;      &lt;audioTrack muted=&quot;false&quot; name=&quot;Sile 13 - 14&quot; resource=&quot;d1592c26&quot; slideId=&quot;{FF9389FE-563F-464E-8C17-3437855A8384}&quot; startTime=&quot;0&quot; stepIndex=&quot;0&quot; volume=&quot;1&quot;&gt;&#10;        &lt;audio channels=&quot;1&quot; format=&quot;fltp&quot; sampleRate=&quot;48000&quot;/&gt;&#10;      &lt;/audioTrack&gt;&#10;    &lt;/audioTracks&gt;&#10;    &lt;videoTracks/&gt;&#10;  &lt;/narration&gt;&#10;&#10;&lt;/presentation2&gt;&#10;"/>
  <p:tag name="ISPRING_PRESENTATION_COURSE_TITLE" val="Bai giang dien tu - (Chuan)"/>
  <p:tag name="ISPRING_CURRENT_PLAYER_ID" val="universal"/>
  <p:tag name="ISPRING_DEFAULT_PRESENTE_ID" val="{E17E2238-59AE-4EF6-930C-5C910EF6D4BB}"/>
  <p:tag name="ISPRING_PRESENTER_PHOTO_1" val="jpg|/9j/4AAQSkZJRgABAQAAAQABAAD/7QCEUGhvdG9zaG9wIDMuMAA4QklNBAQAAAAAAGgcAigAYkZC&#10;TUQwYTAwMGE3MDAxMDAwMDdhMDQwMDAwZjgwOTAwMDBlMTBiMDAwMDM1MGQwMDAwOTkxNDAwMDAy&#10;OTFlMDAwMGRlMWUwMDAwOTgyMDAwMDAwMDIyMDAwMDI2MzIwMDAwAP/bAEMABgQFBgUEBgYFBgcH&#10;BggKEAoKCQkKFA4PDBAXFBgYFxQWFhodJR8aGyMcFhYgLCAjJicpKikZHy0wLSgwJSgpKP/bAEMB&#10;BwcHCggKEwoKEygaFhooKCgoKCgoKCgoKCgoKCgoKCgoKCgoKCgoKCgoKCgoKCgoKCgoKCgoKCgo&#10;KCgoKCgoKP/CABEIAMYAyAMBIgACEQEDEQH/xAAbAAABBQEBAAAAAAAAAAAAAAAFAAIDBAYBB//E&#10;ABoBAAIDAQEAAAAAAAAAAAAAAAECAAMEBQb/2gAMAwEAAhADEAAAAcKqr6xIRo62vdD2ZlXXFNJw&#10;RBMRdkqFytjt5D6s0BXi50q+WKSGB7XSc71sDO9YQ5RIyRTkr6K58daHRkbGl1Li4rxiZx1FMl8f&#10;fOGlx7DGtbxkt8f1XjbE0rcgs0iJGyIF6cpEYCEOlgtod3Vmv8osYEIabKLarYrnJ6bLNXqtahs1&#10;w0cT4XS61tcG3aJbLRRjBvpNeHzskdzlT21AkYFbgewimrz78/WO4YP71uHR1xMomgNT1kKuNiP1&#10;kfPM0NJ64GSPfL6DUKOezOnL9ajUKwm9x2rlyISqLmJsbR9mrY3UOb2UQZyw3HfY1eb0+fsC2u5n&#10;7PZIZoO24I2qhCasfdxThkLc0copRkhMHhzsdVuHWqStjuJtqSTRy7aFLE4GrMzS4txAY+/k9AP6&#10;RYIOs2GmTwckeurqAx3Pm73iqydjkbC8BSzOzNvULWijGNRBhTmik20OTba2F7UdDlennXEmt0Es&#10;YbnE4VcdYgfJpbuLPYoWXFTjksVCW7P5ba5uN+PErWqDER6TOGDZeLdR3VUpcPdgt0HYe0VeHsPS&#10;Rr02yEohvFY1XGognOG4Js5xRDJypB9wddRQtZMtvzbZZ5Jdi7lsbZlLVZDDbWjJn4+/AiMsQU4k&#10;8qLYQ7CKLN4Kilepw4hnSpJOheUlbLypH0rhPm1k4G6PPcqyNRihoITprTVWJ0LaFWIbj6duDnHs&#10;EZQ2Ts2nFrbsV8ZZ1jGQMfyOkbnXa0vKGhl6wluZ1gPRnBrqtyHAWgyd9N98zmqr9cbhBq7WIhhm&#10;vABIjvTKbLtOCcccuxsnOVigpR37cmdbrhUIqandR7KSq2IZrMpo5ms0+CKNYXcDjh1zsVbBifRg&#10;le8FBexywllCJt7WN5H2Q7MxQajuQtQbfCOrSUEpgHqRZ+h6Dgkrc7+pNl65KFJKN1yUjmpAukSD&#10;JJBlIlGSSh71IMKakjjElY3/xAAsEAACAQMDBAEEAgIDAAAAAAABAgMABBEFEhMQFCExFSIjM0Eg&#10;MgZCJDQ1/9oACAEBAAEFAj5BkBUEFbePdGsCANEhqW2JkFtipkYOyGhS+Ges0TS+SlCv7V6UV4NZ&#10;otmlNHNFSKgTlkGFGazRaic9ZjmRQaz4f2PJ9Unmj9MaV7K+KIoZor1zVifv9TWKlyiPcNQOT+2G&#10;0kCicDdmovUleokxniLVIMN+nBzF9BtlDv28dRxLG26t1bq3UZdomuTJXjK+KyMTZy9Z80gp8bz5&#10;oHNRSSqgJVvJo+alTjisv7Z/lN+L3Xuv1GdyuMoa8Kqew2KyKuXDvBZyyqdMuBRtpIpI/K29snYp&#10;BGI7ciMuzJQnzXKa5jRnIruaecNGDg7lemOKUgMc7W9yev8AWP053HTLNdiKZIlEbmQZN3EI4TK0&#10;dQnlonL8zAJ76N/Sv1XqvyD/AFjOVkH1Te0Hk+I7VN0wj86i7SXEj8qxPz2V8x7Apl7sLa0uNso4&#10;6Tq34+lvbrJFLpsaP8Zsk+OSS4hsjQs2aJ7FhE9pLA1x4qz8PG4ajBuvAuWjQW9rqJAsYPIckA1I&#10;c1H76Sfh6W7YkjWFYuu443thJxuv7NlWKTEllIxgFxTS7CztK2ozbXu3adpsbmOSaj99PAgkiaIl&#10;dpsYhJNeSEnqqlq4npkYVAYii6XI6pZsLOKKVK+rAjflv7VrgQWCx1JYMoFGo+sn4GJYqruyILOL&#10;BrBrac4pJWSheMKe5LGGVoTEzcea3VnznpdahHEykmwHqo/XSb8McTyVYwRIjbiRc5Y3RyLs4N3k&#10;i68rc4Tu/FrJvrPjNZrPir285SlRQTCM+6TrL6sbZ2t57hpax4Wj5/hg0uM2vFs6j2BmCFW4baLc&#10;Lp2lYCre2luKQ9eFp5JOJYcUrUwoCm91nzvTeT5BINrc7+oNafP/AMiRXa6vJvj7GHSDHHZLkJLL&#10;BUfQDJiUQwO5Zrd4wGkg2vJEYuaGpGiMXLb43wbhJbbFaDDSQ7w1sDBIJIsjP7ubjtpbKcLrTXfd&#10;aqdQcj/IIVjn4DJbbXjarOBoxK6yPQo15203r+Vh/wBfFYrU03WsE2yWwXYm/wAgmo7h4q1O9N7J&#10;Zwh5JjtHqs1mlGaBxS/1fpbywrXcQZmmt2FAZMS8cZNZogMrxGOZNwpZvKxBVK/bhi7iuR7ZPQXH&#10;I7Q7ZGt8csWeSHcWi5BJCaL224vBl5INhkh274MWkaUSMeh+1rVYvqYS4VA7wwssQjKj7KwtxNBi&#10;Ht14e3Xg4FaDiJgMExgKXJgx/COGSSreJEm9dChrbXjDoJI5EKn7mVlHdytA6SYeQ+YreN1dVPMs&#10;dbYq2wVtgpRFt+1gqmHCAbFqaZUSaOZjBLyRb0obaJXDMuAUq/VAgYPXGcM0LUska0JoqM6Y7ha7&#10;la7kV3Ioyg1IQ9KFB7yTBunahfyimfcxOXM7lRcEVPMZ5Mjoj7a2Rq6woa1OTjhpdOumT4y62LYz&#10;MBpZAn0uSNPjpy15Zy2tQ6VNLEumyl7fTJZkt9Oklp7V47y4017eObTDNew6cZI5bHZb29kZ7U6c&#10;vLa6com1TiM1WvmRFiJ1Fma7qKR/gUxvg/o/4QwR1Xjnv42TT7T/AMS246m39nA0gq5SSLV7/a0J&#10;bbdttrUGRtP0NgtlaLxXsZDT6gwaTpFl61eHclR3QXTl1RVmt9TEcdvqewPqLPF8uxnvb0XEEN1x&#10;2aakymDU3iEGpSRma6ea6udTmniOpzF01CZY3vZXiS5kjgOozmQX9wtXN1Lc9AoxDJx02GV4CJu1&#10;eu0krtJK7KSuykrspK7GShYSGvjpKfT5EVNPkdfjZK+NevjXpdOY18Y1fGGvjK+NFfGijAA1wgUf&#10;v//EACkRAAIBAwMDBAIDAQAAAAAAAAECAAMEERITMRAhUQUUIkEgYRUyUmL/2gAIAQMBAT8Blra7&#10;vyPEFFcYxBY0vEPpaHgx00OVEPQQfg9dUODLX1ahSTS0/m7b9xfXLYnEur5mbFM9oIep/CvQd2yI&#10;bdxNhzEtXDZg/AzUzHCwionMByM9X5ic9EtncZE9q89o8a2de8fiWFREOT4lxXR6eMSl99X5ic9L&#10;BW0489Dj7hCN2l5b4ORDb1F/qJt1W+otEqMTQej8ynzLajuN34ihqY+IzNdX/MJqMMFZtkHskumJ&#10;ONM7+IP3Hq/Q6vzKCl2wJaW4RZ+oJXqNTXKrmU7uq7aTSIle3I+Q79K5wIZno/M9PtNI1GMgZcQ0&#10;B5gogHtNgD7goAfcNuD9ypTAYiOoIihTNFOYlrZ6m1mKNAm9/wAw1m/zN086ZXG+ukgynYKpz8o9&#10;zoXuIvy7x1xHyhmZTZVbL8T3yAdgZ78fue/U/Rnvh4MS9VRie/HiNf8AgT3BqnLQNpmsGVdLTtK9&#10;YqcLN2rBUqma6s3KnE11ZrqczNSaqgmqoYS4GSZRqHODO0rLhoribizdWahqm4IXGJuiGqMQVBgR&#10;3BEpLlp2lwAZpECiaBNAmgTbWCks2k8TZTxNlPERAOJif//EACkRAAICAgEEAgEDBQAAAAAAAAAB&#10;AhEDEhAEITEyE0FRFSAiMEJhYnH/2gAIAQIBAT8BJuizZm/C/fDppTVol0OVs/T8o+gypWRj+R8V&#10;xRXFWYOohCNMjmjJWh5YruT6rG4tcVwhI0UVchfHLwSjq65w+pl9eHNG1FikqMZ1KbMaexl+ucPq&#10;ZvXjJXH/AA/kiORJdxdTjl5Z8uKP9xLNGbPkXGH1M/qTdIffyVEVLwz5G/snJeNi/wDYtt/xZDF9&#10;sSrjD6nUOkTmf5GRV+RwX5J43546VJ8Vxh9Tqs2zpCfcUhy7G5ubEsjTpIwSd2xtm0ix56hqPuai&#10;iUJVw0l9klTIPuKWyKRTfg1ZqUUOTfejZibM2Jqj42fHIgmvIyETVGqNUao1RqikNJlIpE4/jiPj&#10;+nJ0URLLLLLZbNmbM2Zsxu+P/8QANxAAAQMDAQcCBAUDBAMAAAAAAQACEQMSITEQEyIyQVFxIGEE&#10;gZGhIzNCUrEFJMEUYtHwdLLC/9oACAEBAAY/Au3hWAQEW/dENBu/chIujustCJBme/RcRlHEjotD&#10;89kox6So2d/Rk4ULKDOiAbgetrVn0FHb7LOwoe+z3WUfHqLolRACnrqo6LCzsKKC8rSVgdYlEHps&#10;90Q/BWey6/VXNmfPo0UwoAgLM7AgT1CMbPdRswtJTyx7xAjHZTGQi75lYUu5z0nRHx63+NvkpwKB&#10;+Wz32HuuIomm0Nb2QNNjrp1U6nqO6NzDAQYTg5nsn1rpJdZaR90ScieHt3ypfykLiZGJWIXRdFoF&#10;oPqnBSEI4SgOyBGhUe+wKO+zGi39ccPQKT+GyP8ApUMrAkwt3XGswR0VMU6YbuRL3fuCFNwmn/7J&#10;jGnOcFTGplexZaM6BHafSD1UL3R6oIKO6yMaqjS6LdN0HRNDacFgzAUugub3TnDUtgz2UGRjCFOm&#10;8VepxhH+FaRmIhHa6dtx7xqmsFS67GqDL8Hqnt3mmVULXt4TajUA4fKvOhjyhe1AJ3hMPdsplcad&#10;VXHf/hWuydXJ+NeirMhxeQEQ7mnKnQLWYR2nyNtPzCO+a+46eiJNvZAXGBov7gX4x7LfAAD9soHp&#10;oj/sfDT/AIWB5ROtzgPCA5RqVQJH4cyB3gqpWsjePuHtCdbMepzndDogH4kBwQD5Cbc61k8yDLw8&#10;ejAJXKstKLajXvd0hXNeyCnUbxl4dIQuex8aXMUFtPKYTUFrXSWBmqphn6Lub3KZdxADIOhKJY9o&#10;EC4nr6m+VJMoMVlWiHToZ+y0K0K0K0QxMKbdVNuUS3qIKaXa6+j5Qsq1vH4X9zu3XAZGS1E+mmPK&#10;NjSQNT2R37nNKy4mNJQ4fupLBOmq5fupLB9UeH7q0M+ZK/LCFOycRPpmVu6X5X6ytOHVPJpCkbM7&#10;x0Xe6j00gi1rmnIJz9lBt4V77D6NFxaKKR89/TVrOm1g6Ks8CWjHhCoC26Yax2ZVrnmo9uCdj9y0&#10;usEle22m1gJhvRBrGObUGD6J2iHQP290DYI7XuTuK5vQdlhWVOboe/oq/DOm2A8e/dVaNOYfU5Pm&#10;qVGjF8WNIaqZLrXRLge6rtBh+7Oo1HZCo3DHMsx1HoFRlUXEQW/4VzjJ7p28E9sIi0z4UNEfJcmq&#10;IEg6hcufYIS3zAUW48Ihw6noptlv3Wme4GE12zAXw/xAbJaYJnVpVWsGD9UBb9zeCjhonquUH5pn&#10;xHw5bYRaS3urm6mrZHyRa8Fp7HYK7qd7exUtbb/n0abB6x52vjMI1PZXQ4ud7LR30Vs47IBsQHip&#10;8wt49lrohA1DazurKdRzmekqdoub5wvbyuWflsATW9tse2U6m7UFau+RRn+SnaGOvyU9ZTA3Lj0R&#10;o2NzmdjbxjquEAZ/aiAzPTCGAQD+1O4euMaK6BEYFvVEuBkym8JjqE3HXOEbG56AoCMT2QuAPhqv&#10;DepjGzGyOibWaM9VloiJQ5voqjI4hiPkiKg16JpplwqoONRxrHVTed52RN53q4i7eIzO9X6t6hu7&#10;rk3cT8/TwMJVtXL4lvZaY2Y2ltuDhbqnn3cmmo8AJ7Yzr9kTV4H+YVOzph0J7BzELjm2FdOOy4id&#10;Z1WQ76rR/wBVi+fKGWdui/QhgLp81gBYc0mcZW/FUOqXcgPKrn8LuxwucfVZOfK1E+VqPqtRHlGp&#10;wExkXKMAI838LiFQ/NYa/wCZWWO+q4WELkP1XJ91yfdcn3Wh+q0WkoeybdBt0Rw3KktE6q4YPsVG&#10;FyUie7myi+o1hcfZcrfotAtAiTBb/KgyIVg5n/xsDxT4SJ1V+7kROCqMBv4vLlVGNDKkt5yYtd2T&#10;nMe19jZd3CpNFp3jbhnQJu8gh2haU2o11O1wnVUW3M/FbcEXXsaJtE9VUvc2kGOt4u6/07iLpAlO&#10;qiqx+71HZPAexnCHw1uFRcalu8cWxGn/AGFWq7yd2+yI1Rqh2bwy2F8QwVidy2eVfDu3k3M3mW+E&#10;11OqKhI4oEbACYanX1M9Mp93TA8bKxvdIdEz4VFwd+JucM7r+mT3P8FD/wAv/wCl8Xdy3tB+YCos&#10;/bRI/hfDfjX0+gt0Xxnn/hfA3TvN3w/TK+G3Mbzfm2fJVen8eyabqmag0DkwVXmobm8R7L45tPhe&#10;ILz3VR3agD918IWcrqt31BXxVjbYqQfc908u03i/qAfxYu8r4UtFoNE47aJpb8PuB/O0BnN4QrDU&#10;YPjZV+GtMvMyqD9078NlhzqmtfRvLCSwzonitSFQF+8HsV8S1zM1jMzyqnUNLlBac6plJtEU2sMi&#10;Cq1Cyd51nRfDndD8Fsa6og0mPFxe2f0qpexlQPddB7rfvi6RhOYWsaHa2hF1rJLLNOios4YpcuFV&#10;pm22o644TqLYscZ0T3y257bTw9FThw4G2jh6Ju+dNumNmblw3z4CLXaFGnI1hatWrVq1asWrFq1c&#10;zVzMXMxF1zMIOvblc7VztXO1fmD6L80fRfm/Zfm/Zfm/Zfmn6I8RgGEImFqv/8QAJxABAAICAQMD&#10;BQEBAQAAAAAAAQARITFBUWFxEIGRobHB0fDh8SD/2gAIAQEAAT8hoq2EsphmCub3uKwp3CVqthqv&#10;eUQoUOcPNLVGpVkOAjW7FSklpVfeIaxQCk30xMXDzNMkbfubV3MX5i67uLYi2dJxG+WMAQeqFq00&#10;SwY1F6JnqqFoVGGx81HoQlVGA9CfRSGJDA42+ZoY1z1jcaY86wQP7J0eMEPskyXlmy8S3JtuUwZO&#10;gW+YADXWogHHZA46Q+jVQc+8uLLjBBMWkEffsc7AbdZu6r9ISHUyy2mmlRhDbUW49o6DzCu8ok7A&#10;6XKVs1aOsyKFU3sl+XRinmxtvEFgBzSfeOw4LYi3ECmA6wt4J4EX0J4pZIoZohB5+5WIrDLUsOOG&#10;Bhm6nUeCS0KoNSg7wlnTFk4MTN5YJ1iKPwK2LNVDAFlwD4z2LgEiFvA4YqU20/cEXpFy/R9PqkAL&#10;WOozIuoG0FQZHfaCfsy7xWykvLBOd0TMcpquq/eBcVANpDGxazRXEonX/IfMQHbSsMBR76Oi/jET&#10;rAe8+iYA2rAA1buxioJsHZ6VEwzqcuussIMPM7cdmM1Z71P5/wCZiEKYpuLyEKQdji4wLzincDAu&#10;zHZn0LOhtRd5+Ja8WpkIjPUjlbqbo8IsXSactSxH4kOlwM7U6u6jz+ISVnUNPP7iBpwKcVuXmEwC&#10;XfKjb38Edq+p/nvK9BmXgkaEq5vrH3r1MS7BnpCqvDmK6dBqWD0lkAVB14OR17QMJoWv9mBTWmjy&#10;1F2fTJ57ZuNkzSxZZpi18iptb/EpgF2W81943nC3Q6xM1fZrCtSIsPf5jti/SgmmCLmBbBCNrWNH&#10;tLFB0QFd/EL1W1z0nH6mARXI57B1jlEcjD38d5R2VvU1uHRxrhA6+ZfADFft3NHz+UQCtRlxTBr3&#10;rECq4jNoihliYVCnLMl66Bs4/ukeC9B6ytm48Ny1lVUKxX6n8bvOPStgVk94pGsvSCVx7xXn0IGz&#10;c3bDO6EF6jkoegZctcxgzI0tQ5D4l18LeJrw2vF9XkldKjwsxmtRiskK7KzFQU1c8dX+3Gu9dboX&#10;Mu7pwMPmC8cuL3MoFEdFRZS5czRkApux+0zIjHZ1ccTbmqzXWYb+ipSiaVAu9ZrtGV6fSsJ3HyQG&#10;yHWpwMzs47dMzAK704jYBrZooqd9aZD3jdV21i37RFIXEicblHuVrPUNS6pY2/D6alyaG6gz4z+I&#10;lwNXOrmbPiXLgyd/2ipaqswm25+JbHKqDx8OuIf5EHQLlrUHoXPaCxl8SoubiWX0B+pXAKVf+EKc&#10;TIHERveXllqDtUtd84+ksB6XHCuNHaF55YQ/PtLX3pbRRLhxYZNufeviDtIvaHJs8cypUfeWp0Qz&#10;GPKWjOk488cRlT9ivEv1DFbTjwKygEOFrh4mxKq2lKc+DXxLYDZyGUabCnM0YCxuiLwYec441MqS&#10;gDZ9plDqGznPtDStK8+S8Q8tR8IHiaOJKzWcTe+K9bpULHbiB/lrMdhTzf0i1IteOXU0FPKE218z&#10;U5Jz69x8TFsnKi2UUT3fdL9b/dmUuymjYmfpFKRja5StMAZ7odniUVcuEvtEXvcTWsDg/iXWeXrt&#10;HRp3gJzFlnm5ciVT6FWGO0Fei16lV0o9xmYhTu1mzNs0u0v5OYQUiaSWD1ADN7rGauO2A9ZDiKTz&#10;QDQoq+JjBfJ7yi5/7Msyjrfs4lf1rto2Oj3mBiTxOtffvA5eOvogBtmprwEc/wDUT2Ft6oa2muSo&#10;ADVacC3kONfWOzrYdeP0y0S3YGHn/IWqFVMGsecfWWG2Ipwm7zDa5SOkXGQ45lphtk2gLStScHXx&#10;mNzaFybYo+8EWKO79H9mNEy7xzMLjriCJzKJ/scbTBhiU++ZvWkrgWJUqeE7vmVRE7ML84jkBHNn&#10;d11JSPeh8tidoWNelMttW2EqHFVWPcxIeuJviFAexY4BrPHee8/929xLdGCGxmR3g7ky05Vd2oq8&#10;kUnEwQ3+crF2fhOr/Y8WZowlBsn2tY7xlqjJf0mVKR4EtdJgLWJMmbom1ehYEa2295fuHRIQr1bX&#10;78Rq2jEYza1BN4TNC/mJ6AKP2uF5Sxjw3eQjtqqOpN4gvDsZ9MZhv8BuF4IKDNiV7wuziU0SGwcx&#10;occxljp/veL7rChMDZq1U/tfEc1XBe2EIjkDArqesz0rQ2LzLgbuCvrNkIJBUqqwTJ1y4A9YkGIo&#10;fXf67QpmAwoB5POfEHqOS0av0Bdm8ysUxByS271G2IUX6XMBiXCAOC8NLjQtdR1ivG22zGuNDTVP&#10;PtGQU269PHedkv3a8VzKUWjXfj/stxAvH2/2X47tX7VAvRy97+KqDPAtb94yxfns/cJcv0GsLV8R&#10;bU3WX58pMq7ClEuYFQ6txBLesHygVLFcns/SFkGOeJSVk+FdU3bFFpe3WJ6tWDwnHNQxE9lZtuUG&#10;Omi0viEALp7NdJcVCQKktaBWD+kMWr2Mbl15tTeTHSciE6c9INUzrNMvSI6muPmNqhhTv8QlrJlf&#10;0g1+KnkHfpN47cWDHWM4Etm64lF1XH2iML66d8y9RWb16TGBAI5z5uVtNvM5oG1YyLl3pUtsnsTl&#10;N8SYqy7kJTuY76O6je/08RbNToMs3tLFwUeC8RpwDKtabICOJi8uerUI6eCVqHFlVVlNsYnG/Q1m&#10;azlOOIrxRzjiVR5DttD3oA1ABPwegSOBa6q44Y8IrUfKl2/SXnpKCWVb9N1hTKhukq6gDWxWGDfz&#10;Fe7SECzobX6g9vTK4Ct/MygbbczpHsmF5dBCAiKNZ0xWUiszCDtuDbFHxBEJ3LcuPy8dGfrKx5By&#10;Wmb95hqFvJpa3LHE9AQTTvv6TFP57xjXWMwzAvKH1ZcOLIzOZQOsA9DNI6yw4Q9+KaBjMTfg0ssa&#10;uJJe7wAvzOUH4dioxdiBpnPMziKizVjqqZTaAT4LjjRTE06/GZaJMbG2LgtobmQ19MEYbYvsoB0Q&#10;+6/M+4e0LjViJ7tBKeU0PBt/yC1WnQ4xuJCVVXvfpjks6QJUJUl/4r0bT1RcGv1MAhQr0Z+k19zJ&#10;le/mJtJRWW4WCpRwVX2iBGEnPXxqKKSFmOkWpB3+p7QXLYc9yvxM5wR2WZZnR12fSBMCgNFaJhGe&#10;8idJuurl+W4PLqKcsCZ+ZxY18sa+I9oA+Vlc+0bGU/L+McR3Vuj9Ex6zaDfpQJtXFJBYMIq4Awsq&#10;SDhKQWH+6/qf9F/USL+q/qf9J/U/6T+p/wBN/UEP2z/QIKpq8xjMC8XDMIL5h/lsz/jYifiYKPop&#10;9h/fM7v5953n98z+/wDuDiidN1E9+SZdlT//2gAMAwEAAgADAAAAEDZFtj7CnlVmIQVxCNqrGgE1&#10;zbgRZ9Zbe+E6xlmPFnRJBWRiptcp8pdJkMBSftidHQj8voeD1RgRhlQk9mIVdF/8NOITVTe9yjsl&#10;JfC2codRmm+SLguylzZPLJVefmi04KTfE/rIhcRFkSAjmScdqull809qPgA3QAfnI/n4ovf/xAAm&#10;EQEAAgIBBAICAgMAAAAAAAABABEhMUEQUWFxkaGx4SCBwdHx/9oACAEDAQE/EJm6X3C0mvUcq7R5&#10;VPhhILB3NZ4mlzDMz159TMW/UD/SAgufEZUfCLmaQu5VlRcdRqcL4zSQZQQIuIBjiOolOIqJgn+4&#10;9/zDIQ6b4Meghynz+ZcWVq9wpqz576meF+m5cVbladYe4xxI453uLNdX/AHQMKwV9sH+4AGodo49&#10;fjcakzrse4xdh9kV735lOETwn8Ay2jctdh80eMTHZ9p+dOFl9sAKj7jlFAsSpY2uXr8omHF41jnv&#10;67RsylRqW5PsQ8Iee3niWzQkTB0UhqC5xjl3prw+ZxT6g6bfMOWfmd8+ZfA8+ZQFvmFxlAigJ0sS&#10;UOTkP8+iYsz+WDxlmWNpTgmVwp4aYAL8peK478xLXtlKyHAlnmHgvsgRoPc+PUvNbXs+NR2Nl7+t&#10;ahfZs7/qYBX29MdStklZYstYAu8k8uiIq/XQEmpa5ZnkjXZlvMMoYZV9GDOtw7oj3zDBbxAOYaFj&#10;mDioqUsaAbjbiJQQoPEpUYvEDlBBSeKdnPDPDDtw7ESahIQIRZ0lJ//EACURAQEBAAICAgAGAwAA&#10;AAAAAAEAESExQWEQUXGBkaHR8LHB4f/aAAgBAgEBPxByXiSviX9QKDCc6nNlzi4jPNhcWstwZ+t+&#10;D+syWYe4w4XBjm4Q8xqJ0z3QvvvDCF1GB7JE5nR8DS5IkRw8WTRa2z43FxA0YCyTcJdjb9QhBLOL&#10;4y6Z58XrfJbAsDkyHbi+t/Zu8D8rUbx4hzR2O7puo93TdyHyyw8zXeSQY0gDECOPr5jQ146gGBdc&#10;XXZM68RjwiprAsWRzSk08w2TsA2reZUPBEhqdUSTRa+rTzlv6kIOIXQ59eYg83tjncE/P+Ln2X9w&#10;HmTmbCt0l3jSM1Fsc7Z0f8l7LnzmRS4vjq2dZaB2f/2XDueN7/vMhxP74gB/d/iFw/H9py4PG/8A&#10;LLPzSN5IE1lnq9cfTeuPpvXeq4BLxZH1WRsJDw+Msss+MssiAczvqWSpVu38XuvZey9k/ZMjZc6v&#10;/8QAJhABAAICAgEEAwADAQAAAAAAAREhADFBUWFxgZGhscHREPDx4f/aAAgBAQABPxByWsBQmPa5&#10;+sUwZcSkHb+NYEh4CLk2ff1g30lIRpJl1ZFjNYeEwOhbrXL84G8HUbTUYGIBVQ/0dc4ZABKZB4e8&#10;cFMDGighp9cliAyHhyuAl0mzFcEbJBBQ8f8AuE42Zo1i0/3zkG6nXeFb00NYCsE4DjJl0gPE+XF0&#10;AYPV4yDgHJJq8lIF1iL79MAoRUCJfX0xl0iqCsEkEvEHOPRd0SHxiinVTyZfw9ozfGE/QZLgtwmI&#10;4GgxIXhtuFwY5bk0TADDIAqW1GvYDEiRGgbYZREJRd17YHaCOawcQTo0Kw3W4hEztxpIAkg1mgJI&#10;EdsfrHJ9C5LnFCMlehHEQQWbnyUYgM6NpTJCQ6CjonDYJCwbjFhIO7ejx3hqUHkPzgXR+zu8BXuS&#10;9yYhjJjBjL3ioBgA1aWC2M4Ml2WfVxIRCClcOMICkzI7v94IaElt5OoPR36HvihUls5fGNCbW7Y7&#10;zZYkErycpY3Ib98DZEgAck3k8WElCF5vE8KAlCgJjUyR2uKdQAtHDHOAglosPznhwSQ6J/mKDcgD&#10;EEnu1l8OKUXJgSN/lg0WAkS8Uv7MmOH/AFGL2/bjjhySF9Fx3jNgPqDrFShISwjlocgu5G8QsKCR&#10;mOPqMkhEEpyjCxnAkY8xi6RMV2+ciJtQZ2OCJYNhsxbhMNnjnANBg2J/3vEWxNQwv7xqfSlIkOev&#10;GD2XkDCPTM42i6iEkCY9UgzXCFknjq+M0GsSMLktzIjMYA/M/tMOmR7xwuLJvHFE8WRfURyHvKqh&#10;CAxq8YmaSPTnJYRrWvCOsfzdZ269MK1agF5/8yjb3+mRFqefORiCCCvvAByAGCYYDtqT2PV28dY3&#10;BFhdC6RvAhMZBIDaoZZ28XkLh1ECywTxS9VhURU2PAXnZX9yK5Yos0dpgkr0OVpHtCQheg0z1kIg&#10;kUlLre+MZQ75ZO6GvOGRna1+QxLXxOdnxOAyNNivteBdgerD9IDsGTxgZ4HDydZ5jScrsOTBCIGr&#10;nIEm581ilLMpz4/GIUAkaMcCjFidzkoLJntkAFQVWaGrwBHgD13jpS5ZLDxt7/l4kZGdAkTTHJeA&#10;84AgjRCLMeduNCdqoivsi9rGt3kxSQUjdgGwk8YonNcqpmJIbnZHjK0BhRDYVVyeC8i/d0tPEszP&#10;bnaSymB7A3Hlcc1bAuDjhKugGeqYrbMPPeE6BBiNGHvBO1HHjCSUgGl0+cANMFByMOFUB9L7wAko&#10;0InKkRHycV0lUPk3WO6hg8cxhKILKoGl4WMJUFWiW3kC3Yc4czQXfKY5gow2zzHQLVBMZI894vO8&#10;HglDmk+MmSNYikKDTIi6TGng0IL2dIfecYRT4poOWpb8YQBsiiHvLVfzAISJUg2Wb4ek1UZaiGrw&#10;xOMhWVXrkgbDzgaq3geyEBo3ZNyuMpjULkBUy5prTgFdowBOiDLHq3ghRVtK2PkLJqHEVUktcJgh&#10;VNqwM1rRFuB2HOtVgZYQiiXjYKssB+FD4YaTrzkXLBNHmoxC9h/DAXaMYlSJJ8TgwoErcUI+YfQx&#10;siyoiZBeEyxAsWLPSgwUFECAnFduMEqpJMss9Uf/AFOIY06LwUSuhwzAQUa/V2J53jjAcAvT7M3j&#10;gwa/w48gfS/WIt5fM4TpIu8efxK86PpWM29cEKellc1GIISzbLyGRZjiQYEhjk6wu1ZFieTWKX7m&#10;uHwhxrBWpE0ER0BIRLeFRcqRmwWnSdXxitZAiOXp1nLgVChL0DILz1kNAWhRhZM8vhRBcEMJcCcN&#10;npotkDGqRiasZl0BZHS4iEHp7BhlvE0E8euLhLRsP33ajffeJCBEaJu48/UYDS8JCYKwAVxfvk1A&#10;Uaw/wN7LJphl4CQ+WMM+EQuOYOGLjIISJLFoHJ5x8OCSh7P96wdExECIEoU6QX3gutZphWaOTaiH&#10;vrDz0af6Y/5nUj51giIsoBmgNpCqJGFwQEZQ8NbMmgUKGlHKuCOcC5MEESmiQ6yqBIQgs2t2r64E&#10;hE13Snai0ckSkkBdR2OvGSmTMgLnwIKuJnGMRPYAokiU6mI4YhKFHybvATJssnRxeHUUC+7xthLN&#10;kSXYeh/TDzABUrEAegfjJ4eDKTeq8XRihnyWSyqVKJxWNTG/v+vkykoAlbMR84WfRAlabxdFmYt6&#10;fuMdNtb0zPkSZ4vIiiTG0kA9HHjIPvFwj0AfecITAmRTISIlnDjsSE0RBXWtOs4pAz6LPzPODmll&#10;4pBWj2wM4lImW23friCBKkSs9J3hZaJRAv1e7IERY1MIA3ahJ1hI4kREUjSNlUA6Mh1BHPf/ADCA&#10;SJEM3OSdILfKOsjhDCLJCwboH9ZNjeZYFgVotDAAjDcomjKehyu8Y8cPqDJFscYyMSQiGY+6fWl1&#10;hogmAJlLOnd9s4gVRYDLgf8AecWW23BCyMx1TXmcm1gCxCJ6VuuvOA0yDIHUtXx94tvY1nqb53i9&#10;uNkMdex7RiIXj63iTLBmSGIwu9ku94tInc4UkKvEQsfMuML6Ick7nuXW5yX7dHAgGOWQy1Wv+RLt&#10;UJAg5m8bE1X64zDkDjCjgy+05MZOGX7JglJEvGsNoaFtUDiRXVtYJAMETASC2CDRXOIkqrvhJyXA&#10;wo0n+uQ3TTO04xdOsmMEWOesAv7WShz4QeymKcVvkPY/0/wnBswoQFSuEFs5M4fQmqTwKupxCq/p&#10;NSs0aOZW8R/nEo7aIibUs4OhwhAsWtPFdRhhWx3t84ttbj2NvEiiarHgLKp36+2LeTixrByIbfjn&#10;EVcqQYg2hHgAjNnzsxgvHvThE3TYveK5Jgs3jJuCnX+CdRqZA3PM84wblLCkMjBEAnviSoMss14n&#10;jeWp2RCPhx3QdSDwfP5w3gxGWDgJBY6njGMhFLSx5BD5xYYDEomcW9jN2KQmMNyXsGxkccaRC0qQ&#10;A733jU4gVSo3W04rN/7ZsQwvaZXZeWQ0ghE+mOAnKQYnYVIBs+V7REZb4pctfjEZvahATPNRI+Qj&#10;nNWCeApJFJFdeGKFwsNA59uzpjJSPVKRJYmhih3PjKRlaxgU12YRwoEFQyA2VEeXJ2BXEiEmhFJ5&#10;81JCYtpsMI/83F5NKotUUTxsOaJwEJREK2DN6E8DkNUz68klsIPUuOYgbSoxf5y9iA2KOuPn6wwY&#10;ZgiF0JrzeUO5MJKI0Bl3xirrNEhRh3yxXOQe7VICwGN2Yjgy6sJfrpPk+cimDASItGgYiyzGh6wB&#10;QVd3CBqsAKgK1b3D+eccG/DYOUxtBRWIrHcXIoKOAAONHGON8WxijZUSecRMAJVO8pHAzIiz61li&#10;cBegXU93i2EQ11eOVzWScJ85TyOTk7waSi5HU5LFHlwgsTn+YZHhILgiwNXx75scGAtBE+5vHmml&#10;c48RbOMV4LmYfjGlmyktu41OOrgCFWU7IhRPOGwk68iyikg1U1feXNO2TDw6mD1cQKbAQZspScsV&#10;75NCn0xcSH+5Gw6dvJjSSAJF04oDqIUz4xsHODuO/wB4yIdEf4A04KRXe/xigiI1Rc7161g2SLAk&#10;HRAl5nJJokwLKHBhkqIBtXCmiMY5efvFaW8GTAhOjjuRBAbrwRlx4kRMNPokPvgaSCoCvxkEApNz&#10;tuyMCmUBCf4JwpNsgRcBf3GEplhwmCyWggwEITkLJVCNTp7zXJhCF64x8gMSEUeOp7y6QCpgpdne&#10;15AOMS0x2kb9qU+OsCWYUYkbiWZqHEnnAuYgEaZPmGWPczn3UShLLU35jjFj4Uy2htwRPc+MQnGA&#10;zWEeVz6HU5GFsKdRWUiD5vCGoYCwB5Gp944nCriAUhN1NiR7neSww3Qs2WMocIMNedKDoxwRo4vL&#10;1IhsDjGYmCV53owOlbwk4nglc33iljR0RNuGh+sjJDLFMJJtveJ1SSDp7ybQZiZQgMfAFCEJCGtW&#10;euK74qW6agBpGVwwwINW9ojQu26jEmTnElSQIRey1JrAQKCAxagRCJuWNDCQMxWoRCPbWAqURqn4&#10;o7kwCUKxIPNz9qcKzWuoDaaWdRxvJ4YXdFKme06qIxDyfOI7PnIdmDME5bm5RgO4l8YQaGkQMew2&#10;eciyEQPkp97xYR3gQpDuUfnGJIi4GawVFEd5AgVUVaWeV4OIwnGqFMTIc9IxKhWl8OCcIzLKaAWu&#10;NZNfEihpobVCvDWOMwMES8oqZ585YEokpGdzHtWKoZ2hNR+8sCUF4jvpX3lh10kVQ/BWfKMPfxgJ&#10;CF1b8eMdpD2BLRfqwcwRkKgbJbuq5wkm6UZcA5nlmsG1+iQTOgRZFzODXwgAl3BOPW8BTiEGV7EV&#10;H3iZEPaBArEvZ4MKBQHU8xQqCfuZyUPtsqJR5I+cJZai2PMdp1krKuJIhUE7mJnjAxtBLZPTiO8g&#10;sIe7yExHWCKhSTpoLLTPJxkcdJUxYWA+8ZCIIykhdXwGXyxJ0NWtmMWVoOkVI4qmJkUx8BgJU/ID&#10;8YtQdCzSfGCK+BkSN/cP5ihD8T+YoQF7P5ja68RDAtUiAAfjCSYOEj6iY2JS7ySCIiEKw6JrBNVE&#10;Th3GBXYjq6veO9nIUhVZPnHklqTEIFO8SVSjtkHigAoZIlq1cGhgCaCDT1zkFgfT84WyzRbrZlyL&#10;Ipl6TkSTSlCFnw6K/ODhBi2Ak+SJTIX1D2G33184v1jkkmHO5EzrBVQEWIkgnccYt2MFJkWnAxvI&#10;K8SWCQREycmQkDfYwlzBcyTjGnLSBK0rTU4jCYsNNmiG8H4sTIPfBw1NmYAJKbpqc5s1kejANSMc&#10;01lrduUp0b2XzJGTjrCWR8kXreNJzbsSFGR2MPDkQRMBUsJq5e+LdCiQZszdwjzivlLpUC814YzO&#10;xAIOyotEcZL+RsJ0dUAXe/GM4AagRE03vpigl0hIwoqRuOv8JzjpGt0cGAafaNdJDoIanApm0dAK&#10;T1mffDzh5he1MQZohiMYjZxyGamKhg8S4w6lDhsPkw8V0er+4V4zRqQuFnILTmOfgxzTsmEtpZgy&#10;X1iQS0Y8VhZESUv5IEYHNBEIRSZrvGyjqwgOmrqCnxOUf4/OMIclntgu0DpFAvof9wHZCO1OGQJc&#10;PB+bWC8sb5j+ck+MWcBCkwH3ExHs5/Dl9RcBMJ+kUD0KxWwVsApNE7DHeUsuZcnWTwAgOJ6/vElg&#10;SM2tvZY9HIw9TzHrzeJ40fRTUMUTq95Vb56kpTYIk4xo8QL7RTINnJkAxRwAABFxC6wRsnFRcjFh&#10;LztyClVsIQhB3M4dxRNDANQvCgIs0Bk1WjWL64CCssPJKxptu8S5MOCq4cVTwOFcxMQnPZH3vB2R&#10;JPXFa49MdQwYgss+5vATapqQBTZC64yMkk4WarTRSsnA3ciyE4WMinQQkE/drxy01khWGdvNjbhQ&#10;hBpOt6McNdA1ie6M4UtaQCbJWcno242JDjuxwJITbXWL1hBmMooTmSufJknYwA+Ykhb5/jDpC9X+&#10;MiRqj4T1klIQsfrIKVg2PrF7zCQasmDOmzIuEJUv+5UL7C/uDzNfTxX9OQVPtnDy+wcPekQBwCE5&#10;gF7j0yAtBAE46z//2Q=="/>
  <p:tag name="ISPRING_PRESENTER_PHOTO_0" val="png|iVBORw0KGgoAAAANSUhEUgAAAUAAAAFACAYAAADNkKWqAAAAAXNSR0IArs4c6QAAAARnQU1BAACx&#10;jwv8YQUAAAAJcEhZcwAADsMAAA7DAcdvqGQAAP+lSURBVHhetP1Xc2PbmmUJ3v/Y7/3Q3VZtZfXQ&#10;VV2ZERYZ6qoj/bim1hoEQGgNkqACtVZOutZa0LWk+9djro1FwnlPRFZkRrvZtLU1BH0PzLnU/sPO&#10;jU926dYXu3z3m+3dPnTSuuSX/XYdW6/t6x9t/fIbW917aUs7B7a4/dIWt17Z0vZrm99gnWWV0tz6&#10;C6uuHKBXgZbfovcsv7GpxQObnH9pE3OvbGbpvc2vfbKZ5ddOs6tvbW7tnZPWp5c4plYeSetcb2aB&#10;a86/t7nFj1bhmuM1VZZeOo0tPrPK8gubXA2WpdL8c8vOvbD8wsvvlFt4buWl11aq8r5m39kUGpt9&#10;baMLr7jmGyvPvXQqzh2486XM7HNLV5855RZec53X7H9lpemXNipxLZ07Os+22QMro3z1ucUnH1ly&#10;+omlZp66Mk2Zm35meaTX0PGVpbc2ufL+SBPL7440tfrBye+bXvt4dMzxeR9YfmNjfLYx3tfoHJ+h&#10;yvvjM6V5b5nJV5aZeG2FqfdWnvlM+cZyEwfopWUrB5YZ5zvimMIUn4syPfbcUqPP3D4d46V9KrW/&#10;fl9x+o07t1x9Z+PzH2109r2VZt667ZlJ6S2f+b0r0xPBenbqnaUqr520nGV/kmOleOWVJXi/sfGX&#10;Fh198Z1Gxg4sPH5gQ2hg9Ln1FB5bX+mp9Zef20DphfUVnh2pv8j+3BMnrffmn1p39vHRNi9t9/u8&#10;OtMPv1v2612ZR0fb6/d1pB4cLdcfo+1+n9b969Qf6/f35fXe2J65b63pe9aRZ7nAfkqpPcdxrLdl&#10;7zv5fdouaZsvWzP3nNpTXCfJeuyOUyev1ZV5GOyrnVd/vldL+u7RNbTsj+ng/XXwuq1FyhLfR57P&#10;mnlgw+Xg7xPhbxIZe2EhyiE0zP8TKcT/sUH+Tw2U9bfiOyjxvbPew7I+R1eR74rPotfuzPJaKV4z&#10;qfd821p4303RW07NI7X1kRvWHLthjdHrbllqGLluF9kmnY9esz94wAmA+3e+fqeT0BPwvPz6xpU3&#10;trb/ylYuod3XDn7SwuZLpyMAbgBAwCP4zUjLr2yWG7O68haIHQDBlzbFjTmz9A4wfjgCoADn9qH6&#10;9ZMAnAGA0/NvbLr6BggChhr06jWxTLkMFJdeAL/nTuWFAH4eYrl5blqUmX1q+fkXVph5YePcqBMz&#10;gKv66giAgtIYKgIogS8HwD0EpfwiMEFFjinPAB0gMzbLOXxG6QigQDAx9Rg9cfBzABRAp566/QKY&#10;jh9ffOtet14CWz34/LoAqHKCHxhB8Hg/n2P5jds2zo/F6OwbQPzGsjOvLDsJqBz0BKWPDoCCmQda&#10;PdwELZUecvXHqRTotF3HCXJa98sC4NjcBydBUOuF6kcHN0FO8HOwQ9oueRhKHoCpqbcOgIJdBLBJ&#10;Hn4qdWMNcpP1lwGdgx+wqwOgwCd5sNWDTvA5Cb/6fX6/oNQOOAQof6wHlz+uft0DTaoHoF/2r+O3&#10;1R/rAdib02sBAwDQBng8+E7Kw+gkAD206uElAAp67Yl71oYEw870g2Bf7TwvDz+/7K+jZf86HRKv&#10;217ifQKxHsA1xHc/XAr+ThH+PmH+Pg6A/B8S+CQtSw6CNfBJAmH953CvD/zbgF9b/LY1R29aY+Sm&#10;A5+HoFMNelJL/JZTY+zm9wAU+E7qyj3JHAB3b34+coRe2uYBuHn1LS7wNS7wta3tvbPlnTcOgCfd&#10;3zwAnFt/iZMDfKtydh5wgqKAdhBAD5cyxc19EoCTC7X9SMu/B0A5wJm5dza7gCNi+2RNEzqf1/Hr&#10;zh0CtwoqoxwuUMpz3QL7JK0XAGF5FgjN4qKqgIjlUbaNLwqCgUblFrlGZvaZU3auphpI5RBHOW9c&#10;7g8Y6vwxIDoKMLVcYn9y+jEu8CF6AAgfWZbrFIFoBYDKtel1dI6X1rV9gs88ufIO4Mn1CX6CXf16&#10;AL1j6ZwaABcBET8U5bm3lscFZgF0bgpnh6PKAxwBsAT0vePzYPPLkiDnQVe/T1DzsNM+Lw88D0G3&#10;n+NygC1TA5xgl5/54CT4qXTwkzNE9fDz0PMS/JwjFOiKTxz05AAFQpX9JdZPAFDA0boHz78FQEGo&#10;HlAqPZx86c/Vukov7dPxKuu31R8j+WMkXUNw9eA7cog4sx4cldQuFyTY1KDnJUAIGF4eHJKHlYef&#10;W3cADGCr13RKBcf487x0rpfg552ff223jNxrl/n+AFhf8akN5J9YqPDUhlmWA4xWXn4HQJVyfkcw&#10;RHJ/3XUAPHptrt8C/AS05igubyQAYL0awtdxfsAP0NWDsJlzmmq6EAGAV++bg50cn8CmUtvqgaht&#10;HnxeWj8JwPX9d8AvAKBAKAjWu8DZNUEQIALBuTWc2spr4PYcgD0Has9YJp4CoXrAeQj6ZS9FZ68p&#10;ouo0TqnKTT1LBJ5dAAA6r3auYDjDcdNAYxKoOAESSTDJA7w8TrAAKAMdWBoHWARuo0TY8ZnXzgEK&#10;gCXAVJrFQdZgVOYYgVMQ9PATPLNEaF23xP6KYFnFSQK9cd5rBSmKlnGMJZSuPgF8Dy028QAYPnLO&#10;s1wDZQC74BwBswwwtT2A31sHuZl1HDPSsiA4vRYsC4ICpbZ5ONYDsIz7KxOF83zGgsTnTPMfL0u8&#10;zPIfVFDz0DoJuXr5KKv9koefj7le/lpa1nHF2vUEN0HOR11F4Xo5AAqOOqbO+elm8o7vOwfI8mDN&#10;9SkGq+wFiHKCgp0HoAea3+bh5mH0e/q9/X5d1xNETsLNgatW1gNOpX8Pflv9Mb8nOcDuLMcAP+e0&#10;gE497AQIv81DSdvqIVYvB8E05wDWdlxfG8ttgh9QbE4RLz0kPXxq1/LX9tfQdl9qu+Jqt3fefPdD&#10;ADDMdzwMBMNsC/OjNKwYXAc/6cgFonr359/v0esQf+UAW3B0LSPHrq8hDOjqHGAz+30pOWjWtika&#10;/+HqA7NrNfnY66F3+e7xtpNx2LvA3ZuKwx+A4FtbvfSWGBy4wJXdt64UABV/Vc6uPXNOcGETd7hO&#10;VN56TwkMXf3gC8AWOEG5Qg86BzCgNAMAToJPmgGivg6wulADINJ5Aqw7RuehKcAxtcA6N/+03CKq&#10;4DYLHOvr/goARxDMzD21EstjxOoKN+wkUoQt1erkjqIsy3J6eY7NKEazrGuk559yXdUj4hiBawVw&#10;ygG6OMt7GNf5rBeAqa/7UxROzjzBAb7AWQbXd6/FexwD2r4+UNt9tFXcnVn/5BTE4Q9W3fjM8ke3&#10;T2Ww/7MDY+AcFYHlxHB5DoC8ZxfHX1tuks8yQbTHAQpqAlZ5JnBtKkvTwAwJXD4a+1jswVYPQpU6&#10;NnCAQezVdnee4jOuU66vXnJ99fBTLJb7UynACXa+9PDzCuPyInJ+qj9C3v31sawI7GE3AAD7uBkF&#10;IK179+ZB5uEm1cNM+/z++u3153lY+X1a9sef3Kft/hzBz0dq7dO6d37+vB7A15UBMoqAgMCDoR4Q&#10;7bnfB57A8XvbWrleS0bLOCstA0Fta8seu0RdU9eW49N2nevhGmw7fs0AfnzewmOgxo8Qf5Nw8ZlF&#10;+c4jisH6m/HD5B2gYKfIq+h7EoD18JP+ewBUDG6N33WlAOd1BMAYURjH2CR3iP5w46GZdOsx5SOz&#10;q7hBOcJAQRzeux24Q6/vASggfsT9CXgv0SsHviAGqy5QLpBygxL4LW4euOX5DeC48Q74EYfX1DiC&#10;VoGWi8YAD3hJ1VWc23LgAD3MvBtUA0mwTQJogK26CACIwDNAYpZtszjDGeCh5QB6QHJJ+4NyYukd&#10;oAICwFFSvZ2UxcUVAVlZIAIMFaJ1ZV4lAFKkpdT62Bw3OucVcXcCicoy18vMP+O6gEz1j3K1bK8A&#10;LwGsxLI7juXczLOjej9f5oGo6hbHBErBTzFcr4u0rnpBQcxD0C/7dQHQu8Dqxkeb3fyEPjuXOMH3&#10;Jic4ufyea73nNfj8vBcHQLnAqhpoBEZcHWWhCsBmBH65RblGnN0cEAOCDpKu3jCAoHd59RD0EgCL&#10;0wEUA70HfkH8lfNLjvOjMfHWLeemAwDmawAM9vGdshwFaPUAdJGKMlrWuvbhLLjZBtEAxwQNIQEE&#10;Vfax3QnodecErBoAawDzgPSgOyntq3ePHmz1MKtf9usnj/frWvbwO4q5bPPb/TEegorAnXJsKIjA&#10;cmGBEwsAcawAYsfrgWP7XsE+NXgEZTsOUwqWg2tI/jWCa3rYBed7AAp8Pbi+HhxfF6/VA7wEwJB+&#10;lABfrIRD528Q5W+iCHzkAo8E/Pg7DfL3lHPs4jqdQLSDuF//ORwA+QFoTQI6AS1+GxHHpZiicQDA&#10;JkCn/a6sLbu6QAdNRWUi8E2cn3QHAN4ChDeJvzcpvStUHPZ1gd79eWmbbxTZuvbBxeCFrWcOhMcO&#10;UKB7C/je2xIxeBUoLrEeAO4dAl6AT5paPrCZNbazPL0CBFcl9hGZq2xXS7CgJ/gpJgt+fn1GEVit&#10;yssf0SebFgzVmLJELAR8kpa1zWuWYwWCEhAsoyLAkUpcqyAY4jrl5uQMS0B2zIHsABhJRGggMQ4A&#10;FZMlObPKIq4SEBV1rmKrYjfXnpoP3oMgJbeY5lpqNElPP3XQy+D6fKlzBUgBcAJNAqVpIFSpNaII&#10;gF718KvXFD8c0sw638OGQKioLEDihPnOgjgMPPkRGOV9lXG6Ba5f1Ofh/dY7Yv/5y/yIjALM0fkg&#10;3o5XPzopynoHKP1bAMyroWXyhRXkIKc/ArdPODvkwPfGKTn+GhcYxGABUMoIfnKBKFYHvlDhSQDA&#10;kur9XuMyDpy0Hiq/tCFgOjj2kptJAAxA6GIwN2QPIOvMAbrCS6D2HLA8OoLfSQh66J3c5tc9rOrB&#10;pe0eeP896RzBz4PQX8dv89tV9uj6ada1nc/fiTryj4HRMbi0Lvnlk9tPyp/rj1NZD0R/rn8tf462&#10;t2V1XgDHTqDXqxZ31MO+vtJjVxURAmZq9Y3xtxgBfF7a5gT0VAqI7jvl79FbfAEA+RvVXrP+vTS7&#10;eK6GnPvWiAtsSgC9BPBDzfFguTXJfsGwTmrgaU0AywQARI1qBDkJwBv3v9ktnKDc4PUaCC/d+h6A&#10;HnjbOL8dlVfe2e41LeME997Y2u4rVx8YAPC1i7tzAGyJqLuqbjKbvw9AQU8S7Ly0/Widc3y3mGP3&#10;xzG/C0APvGPNEg9nV3BETjgkOSyAMs6NPQ40Ss6dATNcVolrSgEADoJ15+gOXL1fWZGU8wUPtQy7&#10;1mEXL4ESn6vEeysKmmiS9zaFWxSUp3BoAlyGWJyZew4An7hW46AOUS3IqkdknW16nXGuOwWUpoFT&#10;xbnCoAHkWKoHDNye3J+WAzjy47HOd1KDXwBAHRPUCXr4TfJ9VfgxGOe7GuOzSKofdK5wUeALvgd9&#10;nhKv5wAoJ0gcHiOqTsx9xtl+xBkGzs/XC54EYGFSEKScVuxV1BbYPgI9BAAVfQVAwVDy0JNSOECn&#10;yisbGefGqQOgIu/IGPADeMOlAyctD40GABziPMGvh7jbhwupB2CXA+ABOgabgHQSXlo/CUAv7wbr&#10;oSd41Z//b8lfQ8s638OzXgJffSyWU3XHSR6AOaAEHKS2Gri0rVOgAlAOHkjrHmD1Eli8gvgrt/j9&#10;fr1OF9/5ye2SHJqLqnKBODQBsJdt/eUnQTcXJOCp65JKuT/vAJ1qx8gt9uT5fHwn3UDQw8/DWOse&#10;gE24P8kt/xsAVBT2cq3b/KC0qtU45rvHAEDB7tYjQe+b3QaCNx9+sxs15yf4KQLv3gwaQAQ+D0EB&#10;cAPwbQl+V97bJeB36Rr7rnywzcvvcIOKweoXqO4wqudjee25LeMCF+TocCdVbtqqHFwNft/B7gT8&#10;Ztc5nhtR0PP9Aj0EnQCYgDezJLh9opQDDDQHFCR1u6lXVc4MWIwLVECpQllxAANqwLYIRNQ44lqE&#10;1VCypIaNoHEjJwcHjIqKpLy+VGabNM5ySecT3cd4zxNcW118JoGrGjN0fnZR9YXPAOAj13Dirl97&#10;La1nUJ5lNZSo8WQK+E04VwgUgbKkBg01hOiaKhV3pWA73+kasR95NzjNd+YADfym+I4m+K7GF94T&#10;0YM6QfUNPBLXKPH+9R2o1PtTlYAAODb/3karABMAVmYB6MIn5/AEOtUV/g38kKsnrPKjgJPNAciM&#10;YFd57wCYHA/cnXeCcoEJwJUAYAn199OyW39lMTkHABjomQNhGNiFiMCBguUBuT4ch3eAvbgJVwcI&#10;ANUg4gHYkweOLgofQ8kv16ve8dUfo2W/XaXg5OWPrd+mc3zp9/tt9fLAU+mcIMs6rq/umg58wKaT&#10;0gNTrbf1LrKbc/w15BoFFA8WlX7ZS4CRuvmR8Nv8cQLg753jHWAXEOxmWQAc4Ht2jRpyd0TeGH87&#10;AVDgiwh+SPHXrw+Pv7B+zunW6/H5OvLPHFz1Xk66Ua1LjYDPgdADr04OgjXwOefHcktM0Vh1haoD&#10;VAS+YX+4LQCqDrDm/qRrdfWA+3e+HbUA1wNw8+p7W9t/g/t7b/uAb/fye0D4wWkb97dySR2jXzgI&#10;uvpAILi0/ty5wAVX78cNWwOgAOedn0DnwadtDnwsa5uA5x3gEfi4sd12BzSEo5lb/UIZxN9ZRd2a&#10;66uPv9LcKtsBo4AxjtsJ3BHxEI0CFMU+F2W58YNlQQowqcUYEBWBp6Jzhc8hF6m6QEnwkPsLHCDA&#10;wY0q/k4SM9UAokiZqUXg7Iwcn1qga40p7HOuU+t6DTQBZCcVhblOALCgT6CirlyfX65u4HzXABLv&#10;awIAK+5OAK9RQDoOcAVNV68I9CaWPjlwjc1x/izvswq8Zl4CNiIwGpOLrX1+SS64CMRHcYfjC0Fj&#10;hgA4jrQcRNzfcX41OQDOsDzNjwpuMK3IO676vwCA3v05+I3hFIi6IxXEzXOsl66bi6//k9SiOMzx&#10;g4Je6YUrnYCinF/g+o6lTtGSXIYA2J19gb4H0O/BTqW2admrfr9fr9/vVX9trZ88zl+nXv48f4yW&#10;BTZfV9mpVlu5Lz6Lc4M1ADr4UeoYB8vauUGcZh8Q6+F78xDzpYASuLlgmwDoYeeP8fvq1wMoalnX&#10;5rvjx0V1eCHVuwJA1e0JcnH9zafeWUKd2FmOTbxysVeOMMzfeXiCv9/Yc+dq23GBbbzvevB51QNQ&#10;btUJF9gq0AF/14JdA6CPvdJxH0GVgS4OA8C7T4L460Eo93e91jUmAGDQCiwA1tf5eQjuAL69qx+d&#10;tvfe2s7+u+8AqEaRld03tryNNg8cAJc239mCYhlRrAoI5zbqIFcDnl/3y9W1NzbPOfPEuO+cHwoA&#10;KCgCu9VPNr926ACnyHkceb8HoIMj2+aBhtxRZVkdpeWqAn0HQKRlNWiMAj/1/VP/vbIaQYCNYFFm&#10;vzRaWxb8dM73AARcNQCmXeR9YXnkO19r3fUd1Ovx3bhSQFW9nxpgBC9gd1Kj7FMZtAKr6wuuEKC7&#10;/o5ypcTpMSDouu3MAjoBb1598T66/njjAh7OTKNVtOwEUL8DINdTvWiZz1HBOY7NfnAAlE7C7/di&#10;sAPgNPum+NwsBwCU4/tw5AAFvxjwEgAFOt0kvr5opLbsW30VfSWth3GKgp7iqAegHGBQ96d6Pw9A&#10;RV8/KkTR9wAQvgAw/z6Q/LZ/D4AqBWC/zW8/eZwA5bfV7/fQ9aCUPNT8skrVAars4DqKvIKPO177&#10;BT5dT9etHevXtc/VHwIYH2XrAefhp30CpEqv+uN0jI4VIIN9Ol7H8R703dYBUK25cneBA+RvPs0P&#10;3ozED930W0tMvXF/42H294/x3RKZOzm/FUfbDKwFO6//WQA24vgacHxNUY0YCdQYuW1/uAMAbz/+&#10;ZneeBLrx4NBuEocVfy/fPQSAX5wu3VIdoCCIG7z+2fZufAF6n+0SALxEDL6EE9zee21bl17b9uW3&#10;tgYMV1gWAOUCffcXtQAvbr1l2zvXEry49cYWXKfpl66P4LzrN6h+e5TrwFFa+8B5gE3QBIZT6i7D&#10;fq+qOlfLOeJ41BpcVdx1UJRjDOKyc40nADi/9plrfrTpdeIirnRi5cBpBkCPcZ4AIAlYgoCgKMn9&#10;5YBVUY5v6RgS3imO8VqjQFV1Z0X2F3B+ZV6vDAhLggnnO/cn4KGgDrDmCAWrNVzZFg6Lz14CYGo5&#10;ngCeFQH0BPwEO9e1prZ81BCiyDzL55klNk8fWAWoTcwdx9ySWnvZNkos1b4K7mxsCmjWlgW6Iu+3&#10;AHRzah2m1GfT8EBBXy3CY3OfiLwfHQDV+KFSEdjH4ZMNIoq/qgPMVvi8/MfPEGuzE3IGuAKgqIgb&#10;xbXF5AIBpHd7TrqJWK8HoIu/gqDcIee6VkU5QqQY1l18ZP2jwKcEDFiWFH8Vh1XJLvgFUvQCEkh1&#10;ha6sQUty4HGg4qbPCIKCZqBeInQAr78FoJfO9fB0sKpdz0twUymAa189+OrlrqdraD8AlBz42Kfz&#10;td8vS37ZX0/LnXw2gUTw8jFX64KbB5+HW5fK2jE6L4AT4KXsIdp2174r11qr7xYQKsaqxd3V/bEe&#10;n3wJ7Ph78vdPzfCjx3KK/x9J/m+M4ASjOMIQfzv1GTwCrHtPQRwX6FTP55d9HaXWPQB9o0hQHxjU&#10;C2q74nGj6vxUV1hbFgibIsciAn/F+R2iryY3GKx/cy7w2j3FYemrXbmDCwR6gt+l60DxGgC8AhCP&#10;APgO9wf8gOAuznCTKLyBE1wHhGuX3tjq7mvXRzCAn1qIa30GcYYLLhYHWtzAOToI4vgEP0Di6vtw&#10;VrPqPP03zlDwA6CbwM7FakCHHABr8gB0kbfOCc6vfuYcNSC8QoqLL12pxoNxIKQbPmgEqbWCAj/J&#10;x1RBT9t/D4BBvZmOA3gAsAQAC4BK5x7BrgY/Sef68yc2P9rkDm5u+6NNcK2q+vEtf7IJoCTYBcAD&#10;VDXoCZAnpQYTtRpXcHyjU6+Iqhz7NwCU+Gw6hm1l16Jd2/83AAwccUkumNdVXaC6sozOCoIqg/59&#10;HoAeht9BcJrvEgeYm9C4YrlC1Qfi/jg2TgwKxva+stSkhry9/R6AyAPQOz8PQMHRtSK6my4AoPoB&#10;Bn3/AFCBmx/1qpsGYAykmxcQOhcY3MjuZubG6+G6vez3IPEQC2DytwAUGLVPkPPQOyl/nZPb6lW/&#10;3UPLywPQ75OTlLTsz/UO0i/747WtOwNYs1yLz9UBaBzgkIeOgxzLvyft82Bsy3MNvl/BsoPruWsD&#10;QDnAfr7/EH8LydXvjT8HfAEApXT1rftbp/k/keb/SxxHGOFvLjd+BF2k1xPgTkLvpAQ6v3zUKFIH&#10;RF9HqPKovrBuuJxGjPzhHtC7iwOU7j810/odHODNBwgQCoY3H3y1G/eBoKIw8VcNHldwg5evfgJ8&#10;xN4rgt4bV0qXrr23Xdc6jCu8/M62cITSxuWPDnrqIuNHi6wCwmUc3xIOcAWHuLIFKDWaBGc4v6FW&#10;X0lRF9ix7MEnCHoJgtKc4jHgml3FKdZFZA9AQdQ3iCwAFdUbujHE3Nheguc00ByrOThV/ktlNWrU&#10;GgS8tF4vHaftcn9S0XWwRkRUAVBuUfWHGmfsR4344XP+2mNAfHILAOIAZ7aJ5+tEeb3PRUANkPyo&#10;ENVbqnSNIrzPcV5rFOD6hphR3N8YgHN1ewIgMKrMA6oa4Bzk2F8EgHp/BaCmOk1Bz4HPl3/jALmm&#10;HCBuNMd/3hIR2ENPsdcDT8v1TjBYVv0f7m+S7xQA5oGf+gKmuTnkAF0r4RhOUHWBNQCehKB3gFpW&#10;K7CWVcc0xE2pLheSWwZ8fnSB3KBrmcSl9BGz3OgEJ+BVFAABkICHHAAp+3BjcmSSIOIh05URUIAB&#10;6lErcj7YLxD8ewD0YKqXv64/rx5eDix18q+v0gGQiOjB6K/hW6S17K/p3/8RKHVtPp9csHe6/rNL&#10;rtFEjSp10nGBa8YN8j06IHKcWmwHcNKD/C36+J6H5MD1Y8SP2Aj/N6L8nUcEwNm3luLHV8oCvuzs&#10;Oxd/3YQVnNNbwnkCQEFQwJUjrQedd3parneFAprf7gHoj/fQ8yBswP2542vRWHIAfAD06nXvcQDA&#10;22oYIQbfxAHewAFKV4jBV3GCVymv3/hk14DhHgDcxvntX1djCG7wKm4Q7V3/ABSDcv+GoPnBtnCF&#10;6/vvAeEHAKgO0gfADuABvmUAqD6CXtovSKof4TzxNojDwEx9CIGeIq+k+sNZ4qtzggIdwJDqHeDC&#10;Bm5PcAQkQVeYoAHEN4LMqAEBadlBEVBWOL4MPAXBwPkFQDvqFoIC56fGi+NhdFrXsZUNIiLvpwRg&#10;BY8ijklx+HjYnFp7j+W7nIwKvpxXwe1OE/nVujuhbjD8ek4tEm15b+ryctwYwjm8j7Lco5wq7rKA&#10;syzOAGN1YMZ1qdPyOHG1osYL3Ogo8NIQOAHQDYWTMwWABcCm0on37N53DYLlZTliXCDvUwB0naSB&#10;lyKwd4CCnOr6BD9fapvfpwYQRWAPwCIOQH0CUwBaDtADMO7ir5b9tmMAevkYrFEFriKdG0n9zYZw&#10;I65UFGNZQPSloNhbVizmxsWtBCNE1DAit6jOt9yM3OQCwcmuMYEEqSAGS1qWC1QjiofQ7+lvrxPI&#10;b5d03EnQ+X1+2R0jh6TIKnjx+SVBq/6Y35O/lpcaSDzgtV/nHx3L56yX9h2J1+8RDPmO+jlWDVDD&#10;/K00csM1eLi/Gz9a+uGa4G+FklUiL0rxfzjB/4kkP4qRccCpvwl/A33v3ml6wHmQecCprHeE9QD0&#10;7s7v8zD0TtBD0AExyXpN5yPX7Q+PcHxeD4Hf/UdAENd3B/jdJgbfuEMcxvlJ1+58tpt3icvo9p0v&#10;dvs2QARsu7i8fcrLAPEypUC4f+0t6+9xih/s6k106xMRWt1nPgHA97a8q3q/Z65bzMr6S1vbfG3r&#10;uL51yjUHQLUeA0mWF9yokbfE3HdOahDxABT8BEFFYDnAAIAfHfBOqr4f4NzqJycXg4nDc2oQ0bbl&#10;jwDxg41znfGNjwDpuC7wpNTgofq6YPRIEGEFxQCYAczKHKP4KAAqAiv+6rggCnsFDR96rUBAkDg+&#10;iYvU6JGgIzTRGOiofk9D2/wIEA2T05A9tRbnZgGx4nX1Oc5ODR4BfMbnP9vY3Be3HDSCAHD2S2PA&#10;sIQDVJ9G1fuVVF+JBD3n+pb4/DUJ4B6AmkRBAAwcIN9BLeYKevUA9NsltQLn6wBYkANEKfaNcEPE&#10;1dBRc4Axbizv9H5PRwDUMapol/sAfFJILhDoORiy7DVIJO4tPwCAj2xgjJg8yg3Pdu9uegUU3eAC&#10;oNZPQCOIuuo24wX8Mqq3C+DgAeIgUjtH9YIeMiflj/HnfgcadNL9aQSLgKcIq/o4OSan2vHumLrr&#10;++to2cNOQwAlwat+WXWLKn9PgqXXgBqZ1Klcn4vvQ30uQ6wr9kZqP2CuDleNWqrv4/9tuqaMAOha&#10;9vnbAUz348Tfq68OgM4BEq3rQefjsNbrt/t1D7z6Ze2rlweh9nkYyhX+4d4zOb9v9hgAPiUGPwGC&#10;D3GAd4i8d+4BunuA7khf7a46SuMCb9/56nT91iEO7zNODzd4/RNOkFhMRNb6PsC7LN0kLqOrt7+g&#10;Q9dxehUAum4yWwe27KLvG1uWcHyS+g8KgMsuLgeReGnrnS26FmS5OoAoABKHBcIFjStmnxpN1LI8&#10;SykpNqtu0NUfAqYqQJIUkxcEyjWACEjmAMq8i8eBU5zGHUrquDzJfsk1gACqEqVzf4IgwPJ1gx6M&#10;3jFqOagblGPU6Aq5xQCAvuHDw88BF42t4dIE3SUi7ArRVa4QcE4sfbCKHCDXCaa6wiUCIgFQw+Y0&#10;64xalDWMzo1HVmzFORZxeOUFwIf7cy2/OEKpPMX1NbpEQ944TuDzUlcX9W8MWr/1WeUEgReQLeJg&#10;1UI8TiRXHWBhKoi/Ap6H3kkAKgL7aJzFEaQmXzrXlwJcWTWG4ALVSqh+f7HxNzYyqvirmymY3MBL&#10;DSTBDRbAUQB0DpHtGmoVAl4adjUox8eN5MEnKAqGAwXcHzFYIBwoqq8akKzdgOoX2JfnpgZsA9kD&#10;SuAgAHCTqwwELIi8fai/gFvUCBIcUqfqwoiKco2KhXJH3kF68Hh5OHn4ST6ear+HllRfx+fO4bq+&#10;rkygkFx01GvWXa9ezulx7qCT3vf34HOAQ3q/iv1+mKB7/xqR4c55wWcPNKjvt/a9+hEe+gGK8YOW&#10;4P+B/o5J4q3q+QS8/PxHEs5HHOA7i/N3VuxVH8F+PkMf6uUzuO+NZd+xu52Y3VqDnqD2nStEzRmA&#10;JqhRar0ecPWQc8fXAKht2tdI2SD4CYLJO/aH2y++2f1nAt83ew74nlE+fvzV7j88tHsPPtfpi929&#10;Z0e6I901nOFXuywI3vziykuAT6NCLgmEaOfqBydB8urNj4ETVB/CXU2Y4FuJJUFPQ+bUUHI8ocLq&#10;peMptpZxecvsl1YA3gqlIKg6QUXjIBILgEEjybFLDOQ6XwMmr6NorMYT1usbTFxjyZI6VrMfRyhV&#10;AGeR4wQ+D0LXYlsHrpMwFNw85PyypAkQXCswDlDHT2x+tsmtz1wrcJ2FRVycRp24ukQcGtAbd6M3&#10;VA9YJyLqGA5OXWE0tlhjeh0EAWCWZSnHdkXZMT7LKNAL+vsBVxziOA7Qx1xXF+ji7gf3mr5Rxr93&#10;F9NrABwTVKvqAvMe2AXQq9dJB6jlLP/50wIdAIxOEXVxfRndMLXGDzmH2Ngbi5YVgTXjC5FKEfcE&#10;AEecO9QQKiKyjiuyzE2kGUcGANEAN9MAN5HA5+E35Ne5gSWth9g+DEiDm56bu/DShrJEusxryhec&#10;h0sRAIGcl1sXLAQpgKTo7BpPXL0YDgYY1jvIeuidBKAHXX09nt/mdQSy2jm+oaATCYZqjHD1eHXn&#10;+NeSBDqBb4j3PcT79/u8M3Xvic9QL0VSqYd9DoI5/RC84Ps6sDCuOTz6hO/+KfB75ho64vyo+cYO&#10;tfom+IFVa29GP4xzHyzJD2UEQEYn37qROarz86/jvid9j5Sqm5QLFADbNN0XUd93fRHEXOkBKPhl&#10;g+Wm1LGr87A7CUAPxgagV6/fBeCTJ99cJH7wKADhsYAfDvABMVnLd1Q3qDpB5+w+E5EPcX5Bnd+V&#10;m3J+OEKWte2y24YrJBarbnD1kiZN8PD7HoCaJWZtD8DVxhP7RhMNofMA1HhiQdDNKCMQIg89lb4T&#10;tZyhoOgkVwjkJIFvaeuTg6CAp3UtL25+dArqCNVarM7VgSY5Tl1TfKOHGiwmNnFjKIi7cn+KwHJO&#10;gQSNdPWpK7VdyynN+FKr+9MxFV53alsA/AQAgRTQG8OxlnGAwXUEJUDrXJ8aQdQAEjSCqJzAIWru&#10;QE21VeZ1VAdYqMHMg02QG+UaGuusferArXVdV9L+YwDyHoByUB+pz6tor/fyinPU2ALccY4CoCKw&#10;ACgXKJf3bwFQM7/kgJ0AqJskThxOCYrATyAU6OTmFH01rvf3ABhII0HUEPKi5gQ5hhtVs40IgINo&#10;mHNcvZ8ANwoABEBch+oJXb1TbV1yMUxA5DqDgiAOcDD3CtixLFAIGADGSwDUdjkr3byCnSQICn6/&#10;B8B6iNWrHnL1Zf12H4N1vFvXa9UkkHTjmOQ6+wGVv64HnDSIQhL7BzLAkff/7wFQ712loq7fL4iG&#10;+JHRMEPV3UUq6t8XKDrB34e/p5TgbxrU97119X0CoCJwAucX4f+I6gp1XQ8/dVRX6X6AagBs0wQL&#10;wE8x/78HQHXJUSlXJ7hJvwdAX2qbc3/1ALz5HLARg+X6nj38ak+A3mMgeFwvKOB9rUnLge4/DErV&#10;F94EhNfvfLEbdw9d6QQUr+H2pOvA8YoaQq68sUtX39rWPlDb0TC5A8AWTKMfzByjmAv4dtRaHMCv&#10;XicBKNXXDXrQ1a8flbjKufUAdJIgJwBqWQD08NM2lYrGmppfpUA4rzgMDCrAtbJKdERTXHeS61c2&#10;3jtQSG7IGLDwIBM0NLxNwPQtyWoJlnScjgkA+AmQqvVXDpDXcY0oitjeURJ/V4M5/oLhb+oH+ApH&#10;+MamAZImkZ0kro6xTcP6RonuruEC0B234gI61eVxrRL7vfxx9dJrBp+JdT6DpKF9qgPUDDlqBR6d&#10;VQPIxyMH6J2elwNfXSxWvV8WyR2oZVA3iCJwchInh4uIA0dBTXWAQZcYub16+AUu8NgJviQGcyNy&#10;0wuAIeRmHeY81xFX7q9Obvql2rKbhaS2riin84Z047uo9zIoazf/kQSXLC4TmAgsHhi+ldRD0Lsa&#10;AUug8fDynbW1LAlyHlqSh95Jeah56Th1aVFZ7x61T6XvDK51ve8hwQuFXHwP3lP99bzj88MGA3Gu&#10;fiQoQ0g/NGGODeP6wg58/A1wfTGk1l5JAEzPvavpvfv7qtFD8VhD3wb1w+Shx3fn1a+Sa6txpU3Q&#10;4wfKxWDAVd8w4pbZ752fK7NygMf9/uqjsM7x8JNcf0CBEMd4MXE7AOAtHOCDF+ZcnxygqwesOcCT&#10;Egw9EOUI3fanQcPJ3ftf7fa9Q1d3qGWVqje8cfuT3brz2a7f+mB7V9+47jIbe7g/wLeg+j9coNze&#10;2p4AJAB+sNXdTw6AXh6Aq9vAEUB6CEpyjB54C9sfnONbrJUCn19f2v0IYAN3t7j5yYHuCHY1KC5s&#10;fOR9fQ62bxw6LW1+tYX1L67TdBWATm+8sRnkSt7vpCBIdJUqXFeRuMJ1pCAaAxhgchwjg1Jyzq7W&#10;kDLBuRP+Ojqfz1MPQEFrAhj7530EApxq2FnCqaJpQDYBvFQ/OA6wx1Y/cf5HnJ2cIBBln1yf9qkc&#10;41wtexf4nXhNRXH//iXnRgGgHGBZs0nXInCRX3hfx+dV7wgFQQdCYKd+f84V4BSy2u+6wRxYhmiu&#10;aCzwpabeBTOHADzNAP09BAPwSQKhB6A0LLEeBoB+kL2keqp6+W0qh4FfhDgZwQWq/rCfm7APQKh7&#10;x5Ci4wkpBqteUOBwoEMegoEAkqvX+h5czo0BJQ80rddDTiDz3Vr8OR5m37k1HV8Dn2+4cCBEuo5/&#10;LX+OAKj6v2GAPkyE1baT16wHoCKqE9+1r+NzM+7wOUf4bl1jlRx8TZnZd076m6rMCnyUavSQwxcA&#10;NRJEHaNDXFOv4eUBGNQ38rkAbbuiL/BzMRjweRfoG0hUNyjwebkInA6ApxEhHoKtafbVQOj21QCo&#10;+Q4FwAvxWwEA77wEdgdmzwDZC+D2DPg9EdjUGIJOQvBYx5B0TvABDhE3KGfoloGi1u/c/WK37362&#10;m7c+2nUi8JXrH23n8ltbvyQXqGFyAmAAOnWQXgVUa3ufa1A8jsHSyvY7W9v5YGsCpJwiYFtGiywv&#10;1aA3vwnIvgMgYKxBcJGouoTDEvSWcVyCnUptn6+5Q+1bAFyC3kkIzuLUqlxrFkirrAKpSc6rrOMO&#10;AdcE4HICZoKYh1lQjyYpSh53d3ER07k9YMbrTisGUyoKT+IAx3GbQZ9CjgV4avyYBm7qFzjLa86q&#10;gzTLM8RXH9MFQe2fBJQTHCNVVH+4CpjZN7GkiRB4jWXBUw09QJvtYxwzChD1OmNILdwOgJynUTEq&#10;ta5xzmMCKQBUI4gAOD6vBpb3VsDZabhboACA37lCOUW2pxWVAF4WCBbcjfOSyKR6UdzgdFCXpMr0&#10;wA0qCh9DL6gr/F5RQY8byE25zrIicBQI+qF0bv65I2mfdHBURxgb1YwyARRVya8+gs79cOMPcXMG&#10;8OMmdgIqSFFSrcICSOD+BD7FYS1zM1MKYF7uOO2vgUoA0nbFV5UehH5Zx3tIBRERUAls2q5lL12/&#10;dp6OP4abl45XfWYA9EG+nxA/HCoHkC/1uABB70h8h/pujuZf5BzNyxgT1PibOrGsBiz17cvxf8Ar&#10;LSC6v+EBf4NgsgNdT63HcnseuL/nAB3sgJ8isKsPZN25QlcqAgfOT/FXpYOfB6BcIHDTund/3gF6&#10;EAp+bgotrXPcH+6+/maPX5k9fy4AHtrTp9IxBB8BtyMdwe9Y3hV+J3e8zgWC97/Z3bvf7Natz3b7&#10;9qHdvWN248ah7QC3DeC2dum1Gzesp8otOSAGDR9e9QBc3nnttq3tA7AdReVPtkpcXsMZrgHOAILA&#10;DAXgC7TIfpWK18vbAA64CJyruwKgYq/AKEDKBSoOA1Sgt7JtDoAehg46wG1h55DX+IyA4uZnorA6&#10;LAOVNaCiLioAdLLWqCEY+saRoO5Q0fcFzuq1U2UdN8n7kqq8pxmkssr2qXWOWeUYYqjgN8M1NPWX&#10;c6u8xjzuTI03laXnbh5FdfQWDGcXgSKvGcwAwzlA2oltDpBoBtg5CYi4Q713Bzi5UTlIietJE+zT&#10;hA9uggTVJS4CxAWBD5c7/xknCOyqwB2ABX390FQQgb3kAB0gqwBx5qWlJ59bpioHAfDmcX5z3Cx6&#10;Qt5sIDdyQIPnVUdY8fpb+ElyhkfD4nTjsuyGznGDCoL1ABypqNUy0HA5qMxXRb5XmHVpuPwIkCKB&#10;EPc0lH+N3hCzNe0WNzQwHMwH6uP1ep3kCNU6/DIo3TqAqt3oXr6O0NW3AZegESaQA6ScHRBzdXwA&#10;Uo0rOt6Box5+dfLw8xooHQBXBPQEZf9IANWJOlenZe/wKAeBjublU+uud8aS/970ParzskZuxPlh&#10;S07j8ibl8IEfP4S5hQ+WX/jo3J/6+QmOOk+tvsP8GA2OaVqyV7yPY+d89JmQd9G+RV31gWroOXKD&#10;OENBz4PPR2AHQL+cwQHW1t2xdRD0dYQehJK2fwfAA1zdi2e4QDWK4AifPiMaU6qLjPR7APR1g485&#10;zm/TsQKo9FB1hQ+IyYBQ/QYFwdsA8erNQ7uC1Gq8fiV4pkgwccL3APRyDnD3TW39vXOKgtcq4FjD&#10;Oa7vBs5wGSguAcUlnKKXAOhKTcpag53OFUClIHZ/dtIxbvu2APjVlrfkAonFm8AO8MziFhd2PqMv&#10;NR3aHJrB6U0DJSfn/gAhkgMMoqQgqLo0jRbRyJKXxFzgxHud5b1IC5eI2rwHSS52Zkt1cMcAdM/2&#10;ANDTaIJ4PLn+lmWuUYvlbhggcFOL9e8BsKr3jzOUNF7aCben1u4pwDfK6yi2TwI71TdOsM2BT52u&#10;KTU8ULNdu9boZdzlIjGbX3wBT52u1e9QgBMI9UAl7wKPGkTUDxD45YFleloTwB5YDpimFri5AGC9&#10;0orIRGw9AyTFjScpDguIgeQOEVAU9HyfQC27ESRykOz3AFQMczcysU2KAsAIwDspBz+nx8ToJ6wL&#10;DkiwKxANvZtCal2VAgACLndT/y0AJYHP13/Vz1Kj5SOnx+v4Bg9B0UOh/jreKZ6UzvkeivXvQ6+F&#10;qwRorr4TwOm7cF2EBLsa+LTPtZ6zLjDqGI2ykYvWDC5qzIgDNw1jy6AUf4cMf59sFQDyfyEr91cV&#10;HNXROXgNfe/fA/D4+/AuUOse9PUAFPg07lj6PQAKdn7ZQ9AvOwE5xWjJQ6/eDWr5D/deA6waAF8q&#10;BgO/5+ixonANgl6P2f4Id+j18Ingd0jU/eqcn4/FDpZadwrWJcHw/oOg4eTWPXTf7Ordr7Z9HXjt&#10;C261uj4g5yOwlgVFDaPTU+eC7YJXALE1nODG9hsg+AZHCUyByOolnJ0AWZMA6CAIVDz45PQ8EOth&#10;6LW8/QX4fWH58EiLxOV5gLUAaOe41oKWgeE80XWW6OpETJ4DfFNuOJviMO5JwGJfBVgJaKOrisIv&#10;XD1flddaAqSrlwDu7iGf/9AtL3LtKpFf5wiA07i1SQA2BuhGdQ3coc6f4fNV+Wxyi5rwdA4HOrem&#10;6e/VYFLn/moAVCfxBdypSo2D1kQTauiZ4jXGAKri+BTHqcVb45Alva7KcUX2ldcAUKNQiNULbMMJ&#10;alIF9TEcVcuwG1esOsEAfoKgnhynCVQFwCzgy88BNEVe3F+OOJ1exFXMvjiCnxxhhmNyuIkM13Dj&#10;R09InaeTgCypSFaDohyii2s4QnfzceNKciEqNfg+Ng0QJ1mvU3gC8EkVou7oE25YICFVVLKNayoS&#10;Ky4GkVFxE3HjSoJLILktpPHBNQB6iHnYqTwpF21r8gCTE3QOsXaMB4eHneSXfVl/vrr19BUD6GjI&#10;n4v1gE2t4wKdvhPXn0/wQ651vCY1ENV/byr13SUBnfr3ZatqWAuWVQp+GRxgev69a90f4TuOTAQA&#10;dSN0+Htobka9F9Wv1n8efUaV3v3p4Uyqz+xi3bs/AbAefvWgqweiSr/u4Ajg5PJc6zHLXvVO8A/3&#10;3+LUgODLlzhAoPYMqAmGz5Cgp9LryfNv9lQNJpSPngK/x18AnyD41fUTvPcAGLLsYMj2Y3Ged5MA&#10;UV1oNKLk+p1D2ycab11TrH1zNIu0ILe+r2FzgLEGwa2rn90wugCAH4CF9n2x7f3PdgkwbuMKN3fR&#10;3ifb2PsegF4+8qrU0DoBUOv1WgOgftnB0J0jILLtkgD4/kgLl4Ag78PFbmDkGmJwpHJvk2rUQIET&#10;DLq4TPB6gpagNkEkn5L74zXWgd7WntkKxy/jGLWua1Y5ZkLHA69p3NokDmyMaDyOdI0pXmeWzzqz&#10;A6Q2XuMGAZzghlsVhOcAsCTXOstrz3HtuTXgv0mE3/hiVZbdFGKqCwSIriEGTRPpFYkVfaVJxXvt&#10;B4TjRPIxdQFyXW9Yr0FQcwS6x2ziAvNTAA8noBEiAqDcX5qbLA1gFHuzc69xGQ8A3SvL4UAzuEqB&#10;TxCM1wCYBqSqI8zNAkBuqgyQ1XoGaT3l+pq9dGU9AOUAXdcZXIdmiJHkZpyLwUUmiOZyf7EJxbpA&#10;fsiWYnEE8GlZx7gWT6T+bqHSY8Dx/cgSL82AchKAPRojzM3tb3Dn9E4A0EOgftyxlyDgwRmo5prY&#10;56Enad3V4bkyqFcM9nN9tWbXAdBBEJgMU0p+9hzXJYjtWtd35d2f6+AsB63vDgCm+XtmVKXB37bI&#10;3zunCTHWvlhx5bNr/JB8X0B9l66xieuEBD/F8hoA5Uj9d+Md7u8B0Lk+PXiJ0oNPql+vh6Lf57cJ&#10;fh6CXidB+IcHAPAZeoteA7kDXN7BAU6wpucAz0vwe4FbPACYzwHmswOcImCT6xP0juAnJ1iD30Mc&#10;ouQdpaTIfPPeF7tyS9PoE1+v4N6uvEMCm9zeB+f4JA9BLW9eCbatAh7VAa7vH9rO5c+2Bzj32L4N&#10;GDfZt34JWNWBbwVwrbBNzlDwE+Tk/AQ4H3398voeDsxBLwCgP96BsQ6AiywvAtv5mrN0DTBAyQGQ&#10;a6tRJABfveQKcVhI3WdmFNn3v9rmzlfb2vlma8BrBdCsAiBdRw5Qx08Ds1n3oKP3NgPI5nlfc3XR&#10;eYbPPMOx0+yrcg3VS9YDsIorde4QuM0BvjmuNbOqGCwgcrwAKOjxHqdwvVUAGtRlBuDzkhMdWwV+&#10;yy9dn8MAggB68YMDX27qhXODZ1rnLQ001BjSG71mXcP7NsJ/5Fj5MdHplTWFd3BizywP1DNLOIpl&#10;HF0tBguCAmBq9sCyQDA/rxEF6tTN8gKOY14QBKhEaVeHiFTfdBKAisC6ab1cHRalAKib04GvVta3&#10;amqbpIaSAAaqBwMWo4+cfg+A7jkYlJp70ANQM814gB3H3uOKf7/dqQaweikGflf3V5MHnIegjhX4&#10;VO+nxwD47QJgf+k1rxNA1wPQuT+5Pt6vg2D9MlIp6bMH31kwganm70vj/DI4ZtcDYPmjFVc/WYn/&#10;Kzn+/q5rEz92xwAMXLhzgDX4BzAO6vv0ueoh6CddCADIZ88/diBrrkHNAa3WAlwPvZMA9OvOHdbc&#10;ny/9shpUVDoAPnsPzN7hAAHgq1ff7PXLrwgICnToBZB7/iLQ0wPc4Ru2CZqvcYscLxC6eAzYBD41&#10;gLh6P8qgdViuUEDkfED5VMeg63dxbtff4uz0XOF3wWM19147J7h5BeAhbVvbD7Zrin0BcPOKxhID&#10;JwfKT7bFuiZZqNeGg6bc3CcE4FwsDsCm9XWco+ts7YCoyCtXGBzrpWMl5wKRwCgIruh4gVXncJzW&#10;BdklStc6TNStEomnKaflpiRgpFIwq+JS1SK9ApgU1zcuf7MNHN/m7lec3xdbJ3qvAaJl1TUKbsB2&#10;Gs2xPM95VZZnif9zvKYv564AMQCvKCw4znPsnFsWAHF5At7aIe8PuLFPAFZd4vzqO1vEgc0Cwtl1&#10;rsFxVZV6hKb6JgJUSS3S0oQiMvF7AgcqjWuoHo5wnFg8unhgnSNb1jS0Yv/7vw7aqcYpi+Vu2V/O&#10;Ze3PF7L2v/1zj50fWLbWxGX7a9uUFbhOduW5U2YZh4cLFAQVh70yNbntNbltgDcLCHNE7QxROw3U&#10;stx4KW7OBJFViuM2kxqdgBuV4kQytw4sg9gM8NRKWevW4UF4BEDXKowbdDAUEILGkeioGloEC6BR&#10;fOykYV2u3xw3uXN1uLWgFPjU+ffNkY4aKgQEAVHAq4OipMlcXWMBDq6vqO4iusZrjnvFNrlLoMY+&#10;rWu7jtGy5I4n+vbr+PF3RE9NN6Vr6j0GABf05PjU8CHYad07Pi37dU1jH/ywaOgi37n6bqqz/CrO&#10;nmRQ5EexsM6PGE4wDigTU2/5njXhwXvOfeOuIZC6HwpeJ8r1hvjbaIoy/WAIfvpR0IgTdXFRq6/v&#10;7qKJVluzz3BqTwHXM4DFeoZ1APldQwdS67CAVj98Th2mPfTq5Y7T/poL/MPzd98AGsB7A/zkBAHc&#10;Gxye4PeyVno9fXlozwHfAccdAE3pJce7uEx8djFX9X2u+0zNCSLB8YmLwByjZY6/8/DQLt/6gAM8&#10;hp1AJyeomaa1HohojAIwAkCg5yGoMnCFcojBHITb1wIgbuyzfV9xGMgAr429r64U/AQ8tQJ7ANbD&#10;z69v4MyOoFdzgn6fpDrI4By5S7ZxXQFHkXZuF9ioXpDoLM0As6rcGHF9EcldbrB9Cyhv7X8jxn8j&#10;uuMEtU65vsNrcc4yryOwzQDNBV5vQdAjcksOhJTzcqFcc47j5tHK5UNc5RcXzeVS5QCDxhqzePmO&#10;ZabvWhXHWOV6rjsQ/4kVh+eAnjRf06ycI8dI00RxaQrX6vo91uQguPYqgOIGy7jD4oIgcdNOt0zb&#10;b00V+7WlaP+P//O8/d/+lx/t//n3XfZ3vxaImE8sj4PMLR1wI1Gu4CwAoJdfr4dhICBI/BYEs4tE&#10;a248QTBLDM4CtwxKA0EpMaGW5KB/YVrda4CgyqN6RFeHyA3unOL3DtAv+4jsW4YFRXWXOZK6z6iR&#10;hJvbOyzd3E5AUHV7g2VN1y/4vQV4lILiCek47/B8VB7AzTngFQEe0BPoHOxKatgIwKh9A6PB9noA&#10;Do4C2vG31gf8BtT4AAA1E86gi/GAm/cm8NW7QAe8WoORX1bLuxqh1Kcvp9mDlt4H8CMtFABgnmX9&#10;reK48cApBgBMTn2kfO+AqmsdQ5Xvg+9Nk9QeA5DPx+d3Y4DVBUYQdDDUuvoFvghACADbss9ZfnTU&#10;+OEB6CD4O7D7PdXDz9UByvk59wfInFgWCKWjbTW9BH4OkrhG6R16IxDKKeIEFZNdXaFg5+oMg9js&#10;17Uc1CGa3ccRalaZ/ZvABuAJfAKe4KcHLmnZb/PbA9gBjqufnTwABb6tqx+ddq5/dhDcViQGgFvA&#10;YBuYbTsABg0kHmKCobR5+atbF9D8NsFvg4i9KYdGGcTg43NHZx7a5MJzjtM5gsgb19l6kXXXilsn&#10;ubdFzp+/jADWMk5RgBPwtq+Y7V491g7rmxy7DiBXeL05jhewFnVtAQ3ISYq8gqCutyCxbYnXXtV7&#10;5f0vsr4s4HKOzl1he1PPlPXElmyB70bnqgHHtXLjDPVoADeLDi5QjSRV3qO65Ej10BMEvTwE/T43&#10;SgapS4+eaPdb24T9w88h+9O5mP3r2bj9H38O2y/tS1Ze+WwFjSVe+WRl3GceF5pdJt5yM3lp3W/z&#10;YEwv4QCJ31nKHADUnIXq4J0V2ICeQCgIuhKlieOqOxT4VF/o6hJn5BqPJRhqGJcaR1SqgUQV+eqo&#10;rW0xRWau6UY74CLlGCW5Rw9CNSI4h4Wr6tckrE7q6xd0ZBYEh4CgVA8+RVZFWLnFegcoubir4xRr&#10;KVWPNzQO0Nx6AMg+tvXrCXjjXLsmOU7X4jqOxnQs15bb45pDvI5GvgziWH3jh5yZSjV0RIGeb/SI&#10;uXpV9dXUd8zfSo1ea5+d85Pr8/BTdUVshh8cvi9NduAamibf8SP31l3PPfSI67mRN7zWAPDzANTn&#10;1FjjLmJ7vQP0ass+BYLAL/XYScttxGMBT40jHn4n3Z5AWq/6fd4BSi4CvwFsksAmN/cSoL2uge0k&#10;BN+8/mrvcYsf2f+efR8EQ53nnCJxWB2qHQBVN4jbqwFPy9IDNZ6w/yEu8O69Q9c15vqdr7Z1HYgJ&#10;cCckAPpY7B7Def2LA9/2NaBW09ZVQbDm/PRcEkpB8BLbd4HjNk5wC5BsKW5Syv3Vuz2VAqAk8HnY&#10;aXn3uh0dc+mGuX1a1zVmcTulqXt2prFov55NWEPHmKuXXFEDjAR4vBZxUUuUs4BMQHPXB3DO8QHY&#10;3atfbY/XunQNN4iD2+T8jd0vzgEKdnKBDmSoHoBTm+pD+Bbgar+6EwFy99mC+soVgDu5+twKs3cB&#10;ww3706khO92csmUcd/US8OQ1lna+ATwBENe3FgBwcfvQRWUPQA88319ROglEbfPRWBDMzRIbR6/b&#10;b+1F+7ExYafbS/Zz0yjweAR4Dqy89AGn+MR6U7csNQ+giLf+pvKlX/YAzBKV82svcSEalhcAUKNc&#10;8tx8Hn4ehFlF45r7EwS9vAOsh2Cc8xKK0NzsGs7lxLqGeSW5jtbjXDMuGNagJwhKWlZDyZBzWE+4&#10;0Z876SHfAWAAHaAaxo1FiKQh4OQlOAqE9eAL6g0FPK0DJ2KjJhzVev2ypOUQgNHD3wcBTKDjZU01&#10;JRD3c82QRoLgJDXaxUEPqbuLGzGDBCk9d8UBC8kBqsqguKhhkgEAx/j/ka/9XST9TQTA+MwL17E9&#10;6b43vk/cYGyCCFyDn66rckgwxoXqEQXqNqTPqqjfDQDV+VmTO3hoOUeYAXqoLc22NFDM6mFJLHOs&#10;5OoGawAU0DzsVAqgvvTLfr+Xi8BvcW/vgNi7DwH8VB/4HMi9fHOIM/yKI6zpzVf78PrQPjp9tU+s&#10;S2+JzgeKxQ6A3+oA+PUIgM71obtsuwcE5f7uAcCHd7/ZDQC4f5eb/xYwA3Jb1wMJgG4deRjuXNe0&#10;/Li5OgBKO9dxfDUAOhfIcjBV/0e7hGPcwaHtAJVNXJ2irEBWLw8+KYDhoY1kL1u6fMOqK6+sqavK&#10;8k0HRDlCQVDH7N8yG5u5Z/+v//UX6+ibttWdYCabNcCzyusFI1oArWAkaAJAxVXF8V1i784+1+M1&#10;Bb19AHvp2lccoFwhrhQ4egc4y/lyd5KLvHJ8uNvprTfWODhvowvPrLoBHCbuucadDSK4On6vXvls&#10;48v88cNVi5S37H/7r79Zc1fONnDd1b33gBT3RzRe3AKCG4dEX5zj5ldb2v5GlMcF8p7VTceDsF71&#10;MJS0bXJTQAxcYYF4m6zeswv94/a//7HF/r//3G7/5V/7bCCzx814nfKa/fnsqPUkrnIDP7BkDYB5&#10;5zA+BvVLtZglJ6iysC5xUxK7S26c9dtgJhvAlQdUeW7AHBIAc0BR8TgQN6wTbrHK9ZxwmTW5yn0N&#10;3+I6qsSX1FgiuWF7tWXF4jCQCxUe8X0G9YFaV2z2fQijGicrsR4BghGANAzQIjizaOWdDePi5PyO&#10;XeABDu37BgGBUA0q7tkaAhmlgxqla8ml9NsEQC0fR3BgDGxCONShMY3lBcwAJlwAwMU3vI9a406t&#10;VGu5YqriqhqJBD49uEgtvmp1LwG+UcmNDtLfge+K7z2NA1e1hGuwmlOrPeIHRg0h6jAtCPoIrFId&#10;0wXfegC6abBwgAKg5jf0LlClJn7VYzzdA+A1TBC5dYGx5v58DBYIvbvzAKyHnV+XdIyPwFr+gxyc&#10;i7QAUM7vAL18J7Ad2vt333B4X+0d5Yf3CDB+YP0j+sS2T6zrfFcnCASfvwSAAp6Lu18DR/jiG0A8&#10;dBB8KPdHHH4AAIPGkq/E4K929Z7ZHgC8VHvg0q6AhiuUPAQFwK2rH9xzSfRwps26yKtnlGzj+LaJ&#10;xLss7177DEj0mE4AqGn7cY16gNPWZYCkekFF46u4L4EGWK0DJe8Et6+Z0/z6K+sOLduphqz91pRx&#10;7mk4veLe46WbAIbIW556DLw+WWN7ynoj86bJWae58beI3ALfOq+3wfXVaKLGErUaLwGldbbtyu1d&#10;+cZ7OHTgCwAYuEHnBHFzG2iFa8zj9hZxl1sAeIPj5OyW5CQ5tju6Zuc7StYbXbSzLQWL5S7ZxNxD&#10;q+D82sJz1hev2oW2uLX35uxPP7bYqQsD1hOdtbkdnCNOcUEQxAkuOLF86ZvN7wBDvV/Aqz6PatxR&#10;naCrFwR0kuo6ZwVIwXAbCNa2TW2oE7X6D762Kdxpfv6JNQ3O2T/9FLL/9385az80J+3PF5P2D7/E&#10;7IeLE5aafI67UCdxTbqg8cYad8w68CttqKIdKHI9lSWuXQSuxTWOW2fbKgDUTcnNmJsHfHMAUJp9&#10;bYV53OO8Xl+QlIvhekhxzmme67pjNH4VJwj8MoAwhYNxUudrQOqG7ckJSorKuD41oEgCoHODisOu&#10;sSQAn5caURwEgU0UEGqa+HDlLe5P9XaC4EsXj4Mn2AkOQd2h4OccHNfXxK39rgR6LGvqeQdG3odm&#10;YJY0ztZP8qD6yGC7OjgHdXya8ivC60mCUVC3qTJQFCn+x50L5odi/qMb0pZd0Hes1l6+O/09aj9C&#10;uRXBj+8G554Gfpk5QZNz+bEI6k71OmoAwS2roalWjxrix6K7BNDk/PlMbhSM664DBPnc381zyLJv&#10;GXatw7UuMp1ATA9ilxNsY1sb+/QYTe/yHATdMUBSUBQEWXcPWqptk2N0Q+ocAD8CPwkAvqOUPqBP&#10;gPAjIHwPCAW9z+xX9P2g7eiT1nGLb9EryUEw6CYj8Em+8eT5y6+ujlB1gfVdZtR38Ob9L3b93je7&#10;ihO8evsbURDAADU9dlMAFPjq3aA6TddvFzD3r38DcrjDq5wLPPZwintA8pJUm5dQ2gaMQWwO6g+P&#10;6hKBjBzd1mXgdxVdCcpdrpufvGaNPXn7uz812P/9f/0n+/niEAB76fokXmir2M9nI/bf/nLOhjLL&#10;/MJetlj+su0D0CWgsMVnWePaK8BlHbe3Khjyehu8h02gJwjv1IC3e5XPQOm1ewOHiPQeJhYeWVP3&#10;JO9j3DIT+7bO575024i57yxZ3nPv6Z9/7rRfLsYAdsoutI/aCp91dPmenW4J2z/+yxn7879etP/2&#10;T2esc7CIox23eOGaqQvOnBpSiMNBCaDZtog7XeYHwTlXysUtYLgFILe/HHW9mVNjDxIoq4rplBqd&#10;4rrgEKmnAWBh/qk1hTftVMeMNffN2j/+2Gf/fHbI/pe/u2h/uZi3UP4WsMSl4uI0sasrF944jXKz&#10;jQJAqbyO3PJHwAfM0OgmN+YaNyjK87q5FQCohpWF1wCP7eoyo64ztYkgtE2TQQRT/Qd1hy4+o+xs&#10;TXKDGuI1/R4JiERptgf9DQOp4cTH6GAaf25w4OfEjS4QOsAIikBQCmD4NIDCxLsjCAYNJK8AGBAT&#10;0BQTBTSkxgI3a7UDINCjHOQ6vtSDxFWv5hsY5ObcuF2VXMdBl/KkfCOPHG1SAnqq84zh9hJq5Z3T&#10;jwNRdwEA8sNUXFeDh77rT/wQsY1ElFU9LADUoxT0HatqQe7xyD1zfTfrM6Dzn9/1o0SdZSLp2BPr&#10;YVsf71GTrfYVXwTzGiLv2NxDlwCWn/tQy2oc6QZ+Xbg+PRS+PfcUqD13pduPvOtzy4Ikx/vILLnu&#10;Mpzvlin/8O4DDq+m9x+/OX1EXz6ZHVJ+/oDTew8AcYCfBMY6fWTbW7lFAKgGEZWvVV9YA5/qBn3j&#10;ieoX1fgRDJcLACjdRXro0rU7X+zqLcBFfNXM0h6Ax+ALllV66TnF+7f1rBKzyzcB3w0NrdPErDgq&#10;nJrkQFgDoHOHaKcm5yaB0S5OUNHTNUQIfoqmiqLsu3znm12++8WGAdy//tJLjDxtZ1qTuK60/elM&#10;r4XTM/bT2U4rzu1bb2Le/vzbMJ/jq5WnH1qydAO3aIDOiNmHVpi+Z2s4wG2NhQZscoFyfx56qgeU&#10;E3RukPN0zDb7N4BosnTVfmmM2j//iotrGbb89K5VFm/Yb81Rax/KA8ecjc7etOz4dTvdWMJtvrPt&#10;WwBq44H9+ad2u3hh2Dp6CpYZ3+d7NDfV/sL2IS4SxwcA5U6XAfSCgIcrXNsH1jUALm1Liss4Q418&#10;2Q3kITjHMfNoYpWoWL5pE4svbGGPm2blmSVnH9rpzinr7F+wzoFFa42s2l8bCjZcvGYljlPXGg3D&#10;07NOKri/8WVAuISA3DjOs7IJ/HB843KWgNhtRxUAqOGFo3KDuPECECzgTPRck/IKzlEQRB509euq&#10;z/LrkgOhg6LgB9ymgrpBwc/F5iNAHtcfCpaCoQCoTtOBg1LMBTCqL0SqQ3TD7iYAE7HYNahMvmNd&#10;MyPjBmvSUDH/NDX3RDVc2jDXdU4O0On5upKLtVx/CMAKgKrHE/DcyA0BjvPqS/cs5Vq9npd/Rofe&#10;i6vjZDnFZ0zjirOLH/i8/FAsaIYgwMf3WAJ8gQvEFfIDktJDvZYBH3+rjKJvlR8GACr3qLrSFBBV&#10;Xak+b1j9J2sKAb4hRV+g2IPkZF1DjxsxcwxAF3EBl0oPwHpnqJl23IPt2SbwtTr4BY/ulHzUlTSC&#10;RKCrh6BbRoKpAPmHL4fArqbDr0APfUVWp29fDCAKgACR8jNwlD4Kmu+JyorHANDVJaLXgE/QO3j1&#10;1ckvu4YQRV8coECoTtFqELlDFHYdo298MD1f2E2rD9wEQdUN6sHsWq6HosodARBoXhUEazNTe3no&#10;eQCq3NN2QZHrObG+R5zdA3SX5B7lxtQqq5ZYoLh9XS4tcIvqpK1p+qdXAFt5yyK5efvHn5vsYnvU&#10;zjQNW25m2xb2n9ivjXHbuKTndzy2s42jVqk+BM6H1tZbsa7hOVzhV+fqHPSIuJcAkMB3GeDVa4fj&#10;dgChSj1CtH1gzv4Fl/fT+U77r/961v70a6c1d6ft7//YYD8SawXDRGkbsD1wsFzafclrvbfVnZfW&#10;0lmwf/rXFhuvXrfs5A2bWX3jGjs01lmduOd3XgPCz8D50DXWqBvNzNorV4+pkTDS0hZS3SKxeYXo&#10;7pziHg4SIKrLj2tQ4Vw9orQ7tGjJ8Wu2wt+nv7hrf/9L2Cbmn/O+7gK+O5bXZAeT93GoL0yNORWi&#10;rIvNmhkHiGlZ28aJuROAL5gglnXkh+dpf4X4O86+UaJ2GZWIxxrPLPcYPIUPN1Nze4KeXx5d+eik&#10;/QKgnGEwISxwU2OJA5yvPzyW+sF596dj1DdOUViQ0/AvtYS6OfIEP60LDGhELcjIQXIC54giY5xT&#10;0SgVtboCQOAk8IXVYICbktxQNNZVqkFF8VbOUBD0DlAA1H53LOeflFplHQR1Xa3z/tx7Evz4PFk3&#10;hO2d61cZVA1osgtNfvGF7/KTja5/trycM8rxHaUWgJ66JOH+0rNBFYEedO5agWufV2DVUDiBT0MK&#10;NbwwhAMeLD8i7get5GqZVl2nWrfVD9DPbi3YefB5qEnfAxBAuu3PgJqgGbhFryMIAjw/jtiBr1bP&#10;6KToLAB++/bN/kZfv0FCwIeOIChAAkIB8NPHr/bls5a/AsFDB8KPRGK1DCs6v3eRGNf3WgD8QjT+&#10;QiT+7MYP3wd2cn4egMF8gjjBB4d2/dZHu6Zp8wUpwLevBhIkCHp5EMr9uRLt1bQvINbkQSgXKAAK&#10;kPtA79JtXZftNemYKziyKzcAKGC6jDuSthVPBSpgtEycnSPS6cHtanWe33xmy7v8esVm7M+/9ltT&#10;R8lGSmu2fee99Y3M2dwiv1i90zivQWtozVhfpGL/2//5F+uNVLnuV94rDk/wQ3sAcJ/XkPY8GJEa&#10;XHY5bg93O5zast7oilVXHgGtpza9cMfSxR3rB6i96Hxb3nrCVesMTdk//dhlvzRELZSes1hu3RK5&#10;HRsIL9qfiZ+tA6Pc5HcsXr5uekaKHjEQz21bbvI68fw90HvhnN9wahfIX3d1kJLGJq/vKXJ/M03E&#10;4CZtQOrfuIizXdgBpLhDPZxqtHrXQokV++upYeuOzlpjuGLd2XXi1kOA9dHi449wWE8tUXnoWoqn&#10;uIam7pokXk3gOCZWgqm8jrSO08NtSOO4Oz8Xomas8RrjB2J0h9fm84xv1lwhN2tpUYALQBiATq2Z&#10;wTyJ6tIhKAagBIzc1D4Sq17QN5oE4DuOyQKflwdh0HgCGGuNKL7RRFK9mI+GUnwCQAhEAEv1ghq7&#10;rIcJDQt0NfA5cZwAqclE5eb8pAWKv0PARY+f9ACUVLenERuuwaFO9aNhXOOEq/fDBfJeNHRNM7gU&#10;AJ4csBo7xpGb6GJFc1tqJiOiL/uygp3cnmuxB36KvorMM++CutPa5/SlYrbqQF0fSs26w7Jm3xkG&#10;QuqE3Q+EXAdwANgFAAU8AVAgFKAEsnrn51UPQHWLaSdCd9QB0J1bkwNg6ekxAFnXc0d8vaLqGP8A&#10;2iDc78gvCoB+E0AU+DwAnSskIn/GGbpYDARVVyg3+AZX6CH48o3qAA+JwEGn6KAeMBg9IskRCox3&#10;cIF3a9PsX76r6AkMgJ5gJ8fml/26yksOfF4fgctHtyzgSapbvMx5lxWJgd9lovY+2rutawiUelYJ&#10;8L39za4Bm2uA6CradS3OAQAVh6eXXthAbNX6RxYtPbqPm9mz6eWHNrP40DZ2uZGqN3FBL+xCR9l2&#10;9omOW/xqJxbsX3Ftv17otR9ON1s0vQyMgZrq+y7jPLnuZSKuHJ9cYL30ugKgypmV51acvmOZ0r6l&#10;C0RfovQy7mgBpzRNjAxnd6x9sGrNvWP2w9mQ/fHXbjvTOGK/nI0Cyn0bm7ljw8lFG8ou4lgu21B6&#10;2+bXX9v6pXc2EJkFnrPO3Ranbll27Ia19lVdw826ugahJRzg1Morq25yw1Qf2WB618K5faLrK5yg&#10;Ol5/I05/tlzltp1uytpffhmwi40ZO30haf96ZthO8b5O9c7YDNAsLT13kfh054xViL6TG+oojig1&#10;HlkgnMZ1zGzymho9wzbNSOPGJLNPD6ly8x0uS++cNK66gpMc3yQ6A8BxxWa2C3qCnCZ4LWgZwAYz&#10;ZXMMcNW8h1ouEb/1jBfNmu0eX4orys+/B35BB+B66Zm2ir8Cn8q8GwMbtCLr+RcpQChH5CHgJgZl&#10;WVNEaZ/qyjSyQk/A83PtOXemdfaFAZQAKOcmWGnePdcpWeBkm6JxWHDhGuq+ono97fcS9HwpgKqD&#10;spZ1nAMhUFZc1Zx9WT5jYVHzVeqHQK33mtrti02pXpZtgUsOqgvUwBQAkM8BBDM4RTf+V+ODBUAc&#10;oD6z/9yCrIde0BgUwFANIYNFzXgTOMBeYnAPqm8E8cu/Jx+BuwS7vI6v9SN068eRWVLdYRcAFAzd&#10;Mg7atbYDPzcPY/GZAPh//d83YPj1C05Q4ANwgt0h5Vek8uO7oI+g3KDvR6h6QEnjigU+tRD7xpCT&#10;co/lfGB2Q27thPvzAPTLHoL7rO/fEvAoAZ8AKAlskrb7fYLhtbtADnlA6mHv2n/trvYJmERqjpPz&#10;CiQIygW9t5H8JoDLWWN3CdiUiZIPbPPqO1eXOL38xCYWHtr43ANA+822gfHCnvqN7dqfTvVba0fc&#10;pqvXcJm8Hg5vnxjpnCefYx/3uUfU/R6AaggJGkpWdrlJp29baWLPLjTFrLmj4mazWdkjdl7+ZKvX&#10;Ptr2bbM1lgXLMIDKFa/a5PRdG0mv2mB8xpr709YZLllXeArgLVqqfJP4b5avXLWuwQlbIzLHc5vW&#10;2T9l82vPcX687uUvtoErzePqumKLxKP7Vpp/xI/AAoBNWoZz13DLisIzxM+lHQBZuW6/no/ZzMID&#10;nOeKNXdV7U+nE9YyPM0Nd806U7P2z+cG7Of2NE5g34ZLtwHTgYvDlZXXbsqv2c0vVt3SjDoAbz1w&#10;hjNEspk19WsUINkHwLw0ues00Xd6G4e4A9xUV7jx0cpAbVSAq7lBzX49vqrhe6+A38sjqZGlCAwL&#10;isK4v5Km+HKtxUFkFgC8XKuxomOdKwzgiFvUNFGaG2/2UwCGOqfoGlVY9q2lXgJGvWN08ABysYnn&#10;rL9AcnFqsFDfOsElkCDnoSZnVw9B3w0lXlE95TsHQTdOl9eLAb4EnyHOe04CNdXtudZ3fuA0Y9EE&#10;ABwHgO6z8h1Icog5zsno8wJKOcAAgMGPgXsCHNf18NPncF2DauDTnIvOCaK+0cfWXX4ImNTQAYjK&#10;x87P69+DoJ6B4h2cVN99qH7dieODUi3swBbV71cH9N8FoGLw169f/0beEcoJqnFEwPtC+RV9AXpB&#10;y7EFXWNeyf0FjSHqCqP+gW6sMG7Pu8Bj8AWzSN/TvIF6GPsdACEInYCeVO8MdcwVCdAJgnKAXpdZ&#10;9xLgruL6rnGeB6DX9XsS23GeHoLSFYASSBE1WFe95MaV10RgbHxq2bq4qUfyW65urzeyiENcca3D&#10;V7juxlV1UOYGW7pvTd0Fa+9MWCw5CbzSNrf00G7zuldxeNfvII4/6QJ3cYZq1NlXHSXa3P9oQyPz&#10;ForN2RbLziFKnL8NyDfVsIJj1ciUDHAbIoYmCpu4zgUbHKkArEH7y6lm+/FclzXwHroGp23n6mfb&#10;vvIepzpnzd15awHs6dIOr/XOFi/rhr9vczsvrTR7y345H7Xy7F2b3eI/e/mK9YXm7XRzETi9sHhx&#10;j+9h18X0iWV+ZWNr1j1ctQHc8uw6LqWAQ41O2l95D39q6HP6rTthp7uKuIcH3DS3rTe1jdvTvIYa&#10;A31os7jOaXWvwc0JeILfjBwKjtC5RecYA+nRAJNE+on1A5zNA+cAE5MPLVy8iXskIuMARwFghZvd&#10;z3AzDvAqSGUJeBZWgADHlXCAeoSogBnE4yA+ewmMOW5+Ac93owlam4P13KzOPURfcIcfAATfF/Ku&#10;0fU3rEkdrwUlgeMIiEhPVUtoDPO0JCiqtfYt26Sgn52DXg2GHojfQZDjk9PvASdg4nXl1vSsjhTv&#10;P42rSwN21emN8f0F81USgSnH62LvSQC6GXoAYFaNIc4RAn5BXxCsAVD1oepYftwN6Nj9qRGkHwD2&#10;jD2ybpU1APaOBo0g/9cA+D3A6pfdiJo6+RE2waiaoKO5B6FKnfcfA2DNAbpGEbUCA0DXOgz0BD41&#10;gGhUycFLdYr+GvQLBHx+JhjNHaj6Pg893xKs54vcvU/8va/5AgMHuItj2wVyqucT7AQ95/gAnpad&#10;QxQMFZdvA7yartzB6d3F+d3xy8H6NeL1da5/FbgGEui+Ofhd57V1jMrr94nDgiFg8bqqeIwu8770&#10;2jdxqhqe1xmato7BGWvsqhCLr+CqLhMlX7l+jWu4v1hp15Jj+1aavGwtzVH75UyT/XCm2boHxy2d&#10;3ycKH9oa0W1i7r5t7r0Hgri+WqPIrlqhL7+3G/e/2uTcbZvCWc6tPg0abSScqas3pNzhfV2qOdVF&#10;ILK2jdNZumM/NYTs14tDdrElaoOhUesJZWwgnrML7SFr6UkTja9atrxjP5/rt272V1fuWKq0YZ2D&#10;FSuv3rHOZNWi5TWbW8cB9uUtXd626vpL6x9etqHwqiWLV6wD+Lf1FKwVeMaAoBxjceGZnWrJWHXj&#10;oW1e/4je22Cqav/4a4v91Npv/+Wns/bniz32S2vcznWPW8PQHHH4wBbUiAK8Fna+AMCPbuKIGXWy&#10;BopVRWXgp0ka5A6lGRyLNMm2Kb7H3Pw9XOWetY9sWuvwmmWnHgA7oh2Qc/WL3NiVlU+UnykV8wAi&#10;y2UBcPW1i8KC4BiAGK3BT1K9oG9IcV1pWA+ACDTZr4jtHFMNguWlLzhPxX09j8XXJcot4p4Ul13D&#10;w/vvGg7i1aDUNjVOJNS1hMipUg0qGmam+fjiM+9Yf2sxARApKis6u2FnNbn4LGDiRl3JNdK8Z/Xr&#10;y/B+c3wXecGe72VMdax8R2Praj3XZww+l5uFh8/klebclFyj+v4t4GhZDiatZZ9AznvW+1fjihqE&#10;1Ojj51XUPItBY8hTGxh/Yr1jwM/1BRToABjwc3ADeoLhSej5fSo10UQws04d0GqgOykd97djrINz&#10;dY4c478Zgb9rFKmpHoBfPxN/1RqM81Pjx1tF3Rr4nqkTtDpEa0QIsBP8NEmCb/w4rvcLHrfpnjlc&#10;A+C9+7UIjPaAlIu6cnlsd9BDRwCUXLwFdpQ+8irG+vI41gbLgptcn+B35ZZfDlyfg6GXnJlXDYDO&#10;DbJ+GalPYSi5bjkinxzfNd6fJmSYXn5q7mHv28/Zd9VKM7dsMFK1ixeG7HxDu/10rsnimXkbHlmy&#10;nv6qnbmYsV/Oxi0/dtX2r+N2iceXcYZX0MLqI4sAju6hUZafueF420DOud+bfF4isusDCfy2cXOj&#10;U3cskdmz6vwzIvJTK88A3u6iRXGrCyuPLD+6aSOZaWtoD+MI+20wWiH2LllLb9JGZ3Y454519Bes&#10;qStjsbEV646PW0e4QOQlOg+mLVFcsOH0smXyl2wJ57ex98b6E7OWHt+w0blrNjZ/Fwf41FYvf8VJ&#10;3bPVq+9s7QoxdZlf/uiM/dIwaP/0W4v93U/n7b/+2GD/xx9b7OemPA7mhlXWn9ss8TWYaPaTzWl8&#10;9T7lroD3ATACRM2sg2Nxs9psasYaOUE9jOo90feNtRLNc7N3rDj7xDoj68Tj10RjALisaA0Eic+T&#10;nD/FOW6Z+FzBDZbWX1tZkzkAXz0LZRxAlGvw8w0l6iIT1IkFgCgDjyJuaFTHKkKyXSBUndnosvpg&#10;Hjey6FwBUFARLOTGMoDQuT85P7Z5aV37guejHLiGBg3LkwPMaIZsACh3J/cnBc7wOAJrOVk7RiNc&#10;AreJc5sn7vKeHfhUFYCbHnduWFUDcn96QJfivuK8+vgBbeCdrUnxN1VVA4gAyPUEU96b4r2r26zF&#10;X9cX0gnnTwyW3CgZzaaDEzwCIOu9rHe7ztHH8ff3AChAekj2AC5B7N9yd/Wqh55X/fH/pgPUv/8e&#10;AAU/uUDX6IH70wwyL+T4Dr7ZU02cCvw0+4uDXw2AHn7eAf5bAFQEvgKg9pwTJN7WoOfB553gMQCD&#10;mPv7AKyDGtrhplxYf+pmobmpZxvj5m7iOgXAG4KvUzBE73vVAEgUluTyxmbvm6bx17IgqIkZqoBq&#10;HEc3v/oYR3iJ5bu2uvHECpkFS2XH7EJbry2u3bG1red2sRlHFp4lpm5YoXLTZhafcR5OaPWVaxyZ&#10;mLluv57tse6BonX3TePObgKDV0FLtj6zWq6JvXs4xy1goVmxV7iZ5xZe2PauJoklhq88tfz4NRvl&#10;vc4sPQVeaj0es5auEWvqiFp/eNRSo/NWmd+xCHAciE0A9wMrTW/ahc6Q/dbca62DMWsZiNr5rpBF&#10;slVbXntolYmrFk5U7WxHxM72ZC01tW+h9Kq19U1aaeIWbu6NLasL0TWzKT7XSHrdGrtzALDD/uGX&#10;Fvv//Mt5+/u/9FjXyBpx9To34TM3SmZJ/Q8vH9oiy5JzhUDRTey69Rk3+NnBT6XXJG6xuPbMLgxO&#10;WL56x7rCazaQ2MH1HQBOfpS4wasbwazX6qydmn7gxiunJu8TEe9bnuOGK7csv/jCAbHioBbAb2Lj&#10;EHDhdmYOnMsrLQWg8E/80yMPVDoBFkFyFHc5qokeHBClwDXKReZwfm6UhSIpwJMUi720riisur+U&#10;np2Cy1JDiAdghogtCGpd0pC1+vXjbXXXVUTHtblHoCriqgFI1QB6/+pOpFbzFQ9AuVUdHwDQQVAt&#10;4bXIH4zLZt8iEK8DoBsHPAWAaxCMKvqOegUPUVdn8L7RR8DvsfWNA0C295QDZ3cMwRroBKga+ARF&#10;H5N9fPUS0ATDerAFE8D+Phjrwanl/1gjyJev9u2TBAiB3xfV+RGBgyFz39x8ggcvDu2FG/52DDuV&#10;kp4Up/WgL6CPwQJh8MB1B0BgpPLm3S9u1ugbwO4mjusG0LnGtiv3FGdVJ6fYqjq9YNmXTne075Pd&#10;eMC56BrnuEh8j5h8D1Bcfm2F6eu2sn9gK7tPiH53HQjVWqyO1FdwVILgdQB6HfAJyLfl8ngfV5Hq&#10;A3evfbE1IHMNOF4HmnrdIjdyqrhjPcPT1pOYwsU8sURlH9e1ZsXcGg5sGbe0arnxPUsWLtno9E3b&#10;vv7JRdj1a59sdf+9LWzqgfG8P4DSGx2zzqEiwKpacfS2LeFS5tYBxdYLXg/44wLVCdx1n+GH4jLL&#10;8/NPra05YbHUOO8ja73hog3GJlket3hp3Zb3ntnkylXri+asqXPQ+iNJK8yovi5lvUNZm1y4CXRU&#10;EV+1X9vacGjt1tA1bM0A819+vGDtfXGLJicBd5nj5QwLQDJuPdEpHOIK8blgZ1uGrbJ0j8/Fj8LV&#10;r0Dw0GaJuFPL96w7Om6/NIbt54thG0wu2uzGM1wcTm3zLa/72Y1OWbmsfoaHtqCxz7vqbI0b3P3s&#10;YvHMtiaKlSsEiDhCjTxRTM7N3bSmwTywHrW+8DIu8BnOBxe8pKqIO8Tz266hpMSP3+murIUzK9Yb&#10;WbX81HMbw7V2xpYsVNi3POeVgUC6+hyoP7Lk2G072zZhPfE9XB1wrLlGydcn6ql7FcAygVSOC4Ic&#10;G7hDxWM1pgRdbFSHqBZm18osoKjfIVJM9vv8rNeuxVkAE8xqUmOKa1RhWfVvKusbWbSsrilp4JQC&#10;VBkirVpt1YnZwQ8nLPi5B2AJ5AI3YCwp4gP4giahxenlNZyQbWo9z/G+5WAdwDk/i0tWHWIKVyiX&#10;qWnxBVoB0I2CcS3AGgmiuj8vYjCwE/QEP9efkfUQsOtVSy3HdFJ2s02TQLhZciiP4AX8HMC0j2U9&#10;VjNwdHJ6wSQQwbqk4YWaOed7EAYuUHFYy4Lhv+MAf+/ft8/fA/AQAH5499XevDm0168PAeBXe3lw&#10;SPz96kZ9uNmiBT/BEAl4Pv56BY/SFPTUCCIA1hpE7ssZfrM7uLY7QEcSzK7f/+zqxby7qweg5Jye&#10;9t/9CPgEQdXrfcalsX7/Ey4SgAKspW1+kXJz3Lx9lixVcYTPbH33wM0eo2n15SZv875uA+Q7HH8X&#10;l3dDbhIQSlvE3XUAeKMWp9XRev3SK1skenaHJu3n5n6b2blrC0A2klm3Cxdi1kq07IlO2vjsXRuv&#10;3rN9QLsMbJavvrFLQP0SMN1VyzDgGM7M2Q/nu4mfFVtYe2zXbyqKA2nXYvzFTfe1cUnjnXG+OMB9&#10;fhw0V2KpfN16OuO4xmHrCo1w41estTdmbd0p6wxlLQ7YRhfWbShRAF4x6x2OW8fwsPUNJyxC5B1O&#10;Vi0xvmUt0YQ1hUI4vF4729pjzd1hO9fcbb8R4weieStPbtrs8m1b3XpmK8T9dGkTyI7hIMdwelHr&#10;GKrYxNJDgPvGFrZfWo6YOzp/mxvtqp1pT9sAUXp8+YEt4lLHl184p7e0HzjAZRygFLi/906a8aa6&#10;897V9c24scm4QnW9mXoM2N5Ylh+0nxsH7dcmXGpm1ZI46sHiFZzlSz7PbSBeta7oqnWl+Ju3hPgs&#10;g7jqcRubesDxC9Y7MmodoXHrjS/YUHbLLvTNWvvIhrX0z/JdbQHUFza58cV121F0dt1y1G3HddNR&#10;nA66kEwSLfX8ZtfiDHB8ND4GoUp1LVE8/ujA5wEohxXUGQIx1a8BMg1LE+hytUaUAHbsr5WSHJga&#10;WvI4SzW8uHO4fhZY5Xl/euyAi72bhzbBD4Z3rYKhq/cDcqO8rzKxtkRM14zPRcrA8SrCB63hArib&#10;pozz0nyWFMe5iF1zrb5F27cAC3oB+IJSE0P0sV3SyBb1a4wKYGUBkCjM9l6NEAGEmmRWEyZoRhs3&#10;EURNbrw02zThg+TXg/1af8H5eq7xOxue0BRhwLAGwuCZx8HsOX4Gnf9pAMoBvtNwOOcAv9qrl3qm&#10;iACoGWG+uWeH+Omw1BE6gCLwU4twrVVYD06SEwzcoB6srjj82XWOvnPvEPjgDgHNLWAZNFQIdIJg&#10;0Jihxg41cvjGjhsA1EEPCKo8kho6gOQNtH/ztaXLs9bU3WOnGi/axfY+y46u2OTsLZtbfoa7ew0E&#10;cWVbT22JyHftxke7g4P1MXn36gfbxLGpYeUmoBZ85RpvAc3JhRt2kbhYnNu2UG7FYrlNGxvft1hy&#10;wRo7c9beO2m9oXnLlHatC2cWKc4Bv7cA8SPvzXCKV4mSeTvdPAB4RgDdE1vbxK3ilC5d+2zTC48t&#10;W7pu1SWgvfPODdfbA/bbN4iPGy9torIGbHutpbvfkvkJq8xsWGhkHCeY4YbusMauTpwfTi5Vtr6h&#10;FO8nYmMz6za3cs06BtIWzU9aRyRmp5pbrbG3zxq6u/g8HXauvc1+bWjmOgXi9HXe5x5OcMGG40t8&#10;5tuWLK5Ze3/O1SleAHKnGpPOaeUmLluqvGMXe/LWlZyxX9pSNpjbcM6rQvyUA1wl8i8DczdhrLrg&#10;XCUGE+tngZ4eDTCnBhHKqiZnwBEKjvmZB9Y8MG+Tq/zIFLcA4JCd7xyxbmJ9W2jKmoeqNpjdtPj4&#10;FTcyJZTdsIbejJ1vD1lrT9jaOTYcmbCO3mEbjCatrXfEzrWyj2NCQHBk/A5wfWl6oqBanisOckRp&#10;NbrUSdBz/edq0rpanAXAIBYfO0HVAypaKyqr9C3LhYWg640AGNQZBl1MHPyQwOZLvywg5oi77sFE&#10;OEeN31XpWm0BVxa4aRYdzeGn2FsBfsHDueQCgZx7TOsrIKfJTn2jjqBXq+fk/fn3qNJVBXCsAKjG&#10;lCwxWFHeTx2mxho1fqjRIwwEj+YcRH6yhl5icP84wMLxDQI4Pc0vxHIf2/rUSAIE3ThotgWTQbBc&#10;JzeEjuOCcdFEWXdMIA9BzYcYPIXuwEKV105yjMGyIPg/CMCvnw4Dffxmh+oADfTkAN8BwQ8fNAQO&#10;CALAFweaCkvzAdakOsEaEI9h+NXp4ZNDe6Dnh9SAGIwMwf09/IwDFAC/OAjKCd4AfnJ111gXAAUi&#10;Ob4rd4Cdi72q9wtacoPjPrHvg93Sk+twpPcFXjlQdPXWgaW40X+9cN7+4c//YqcuNgOWS7Z37a3t&#10;7L+1udXHNjl/x0qVPW70DVvbuEs8fm23ifB30CXX3/BT8D4A7k3g7CI35c7Vl9bZH7a2gbj1J2Zc&#10;g4R7EBSudQLAjqQ2AdKydfaN2RluWh03MX/JZhavWSa/bpXJq7i5RzYQL7C/y/qJpsn0vI1P3bBK&#10;9T7O6zEg5LuoRXKNaNm5+961uM6tPLZ8oWohAHauocXauoYsnZuymblLlHnrC7Vae0+LhWIRlACA&#10;UWvC4eVHF2z7ylMLE50vdvQQZfuBWLOdaWmwcx1Ndrrtgv3UcB4odlqsMGOZsQ0bii9bDyBvaC8R&#10;O6tWnr5i4fQssb1gicIKbnLWuoZGLTu2ieu9Yk2A5efWIfsRlzYAGKsbr3AbT4GfgIfzuyL4fXbL&#10;Szhcv7ywV5uwYU9O6omVFh9yzgcbzCzb2a6c9SSq1h4Zs0iBH5WJDWsdyFpDZ8FSo1ec8wwBwXBx&#10;Fxd328LZFUuOruP6F6yrP2mNTf3W0ROyls5Ba+mK2vmWiI3gCMcWH+H29ICr91ZZeGYj5TsAULPf&#10;fMGBfnalHnMgIM5sfQV6Afi81KlYDQ0CoEDoYSgQ1kNRCmaq+QhoglZjB0RAJsgV5j46R1da/GzF&#10;hU9OQfca3CKlW5fbA1IZXJpae/OCFdE3vwrEAPSoxk7zPqe3eI/qI+nWFYPZr8cZAMMykbgEMI/k&#10;GnYE7cAFegmAaUVgtgdD6D44B6jhfhr/qxlowkRcNXi4p87h8DRmWbDTw5cEQMFOU3tpXc9wHgZq&#10;IY4fciAT3NjPtYZqOtqG/LrfFhwT7HPbibjBvIlBRJYLlDwI/6cd4OGHL/bl/aED4JcTANR0+q81&#10;CYLqAl+baxCR1B1G+m5+wGe4RBRAMHCGesym3KGeNuefOOefNqc4rAh8E4coAAZxVwAUBHyXFtXT&#10;1cDonCJx+aGi4QubWrphs4t7trC4b1tbDywcHrdfTjXbb+ea7JczDfbXXy7aX35qsVR2CecJrLjG&#10;9uV3tnPltS2v37FUropDyNjozJ5tXXlpu9yAajy5Cwyva1YbOVfAunH5ADe1Z129g9bRF7VBADi1&#10;eNc1pNzlmur/t7jyzKoLDy1X3uSaaZua3wXGVRufXLdh3Es0Om75sSXLj89TTltja68NDOUsV9qw&#10;4uRl4vrbY+DfPbRLONulq88sP3uT175liXTF4umMlcYnrbN7yPoGElad27VEnJg73Gpd3Reto7vZ&#10;womw9Qz2WHtbmw2PFIDamoUSFRvCDQ3HBqx7sBUYXgSADXaq7aL92txmF7tjAGTFRueuWiS3atMr&#10;93Gij3BQ80Bw2sFuMI6DHMhbIj9PXB639r4sEXnFuongvza22V/PtNrZphHLlvfdWOmZzVe25iD4&#10;GbAJhOqe8swipcvWm1wn7t0GNC9tmijdHJmy6PgmN+gVu8APx89tOPjOPjvPd90TH7M+Xrs/NmPJ&#10;3A6fYwMnTaQvX8U1viU2czNXn9ns7jub2HhsIWDd3BaxroGCFcZ3XF1tx+C8FSbv496f2+Smhge+&#10;sr6RdUtN8D53DReqyWIPud43Vwoq1e1vwJBl5F3gxAYuEABWWHalA6KGl32gBIRAxMVPwQawlJcF&#10;yy8AJ4BheYn4vPDZdakR/Hwp4LnZWoCfyvLiFyvgJjVzS/CAKaIrr1Mg4pb1HJctHN/6O97TB94z&#10;7w14qwFHT//zUdh3A8ovv7Lc8kunPM5QTlTyjnV0+aObCzCF1Ik66eoAgS7xV7PhuIYPp6eu4UN1&#10;fpKbel8wFABVByg41gOw8IT9j93Y4YHRxzhEou8E500A1EmiK4Dz0rZBPa6U7VKw/pR9koYKsh0A&#10;CoLDE28tMvXewpNv0Tun4UkB8bWTxl//hwDoxgd/UsdnQPgOFygAvg3ir8b/qh+gusM4J8i6njMS&#10;SMsAUZ2iT+jJC9yic4hqKFEcViwGFo8/2YOnwWM2NXv0beLotTsf7Tb7b6peD2d4m0jqYjEuTLFY&#10;DRmKoALRHaAqp3YPsKp/W/fwqP10qtH++V9+tI7OsF242G+tLVGbmd3h5s8Dwk4bGh6zUnnb8riF&#10;hfXHRNyXxLsZHFLE2jsiVgZQfdFJSxH15tZuAJtdIvVrm1/bt9zYot17qlmnH9tgpGIDoWGgNkGk&#10;vu5GRUzN3LYrN97bLaD5gPc1t3Tfpmav2hDRNFFSPdMoMErZcLRgPb2qLwzjIiM2GI5ZI+BpxXkN&#10;x3KWJLZ3DGYAzZqtbD2y3etAGge8/0iNAvesPLWLu8xZ7+CgReMpC4Uz1tOXtGhs3Lr7+q13qMX6&#10;hjuIvbjA+ACA6geESVvZuW6Lm3csU1yyTLbK++iz/uEWa+pusLMdF+xMV7Od7uyw0+19Npgeswzf&#10;hfr2bV5/Y7f4vndvHVrWNe6sWxr14ci6QkRe3Gt7fwJnNWBnm7ustW/YzuMCW3sy1h+dslBq3npT&#10;yzZ76bWtEeGXr35CGmv8hpv7nnXFFuxMR8G6orPA5pG1REt2lsjeOBixM+29xPJ+O+s0YOfahnGt&#10;SWC2b+MaLoiDy4/ftVDykk0t83fa/mAxoJqeuGUh4D2YmASSk7zXBUuN3bbs6G3Ll27gYq/gLvcs&#10;WtpxndwT+ctWBTDzm1+tKgl6gMWVrAuKAou618zgBKtoeg0IAj0fiVUKkO5xqYDHNT6oA7JA6AD4&#10;gfVPgEZO8RNgxBHiDPXYgBLg8aWrQ3QdteUYg7rEPG4sD/wKXCtHWVqV61Pk/WDTu4KeRtV84vtT&#10;BJYD/ODgd1QXqMahNWCMCkBQcq3CzqEKgByDYx3junmOd40gvGbS1f99cB2x5eLU2OEbPzTkzcNP&#10;Y389DDUl/hCgc7Nmc84wx4X0cCkAKHiqv2BIAnKK0ppUYZhS24J9nD9KdGbbUR9DB0cA64CJ65vk&#10;vkXRqdcWJZ5LI0BairAtMqkJJwTJg/84AO0zEPxIHNYIENUBAr93QE5Sf0BNmf8OvQaAgTQVViA9&#10;UMk9Ta5Oz18eusisoXLPgNXjWkvx5TtvcG6PgQWAFMhuf7I1boCrt9/bY469z023vf8cJ/TOQW7n&#10;+kvXl+3mo/e2f/sZIFgkDhIlAdL8yk2LpScBXcrCsZiFoiPW2tEP/PYszc3+y5lGS+enLZNbJD5u&#10;ExdvEzGf2+L6LRuK4MhiFY7dBbjvbWP/wEqT+1acWMBlTHHDzNtIOguokjY2oT5yC9bTnyVCDlpv&#10;KGPzSw+J72YLxNbq8h0c4gvbuvzE1nbuArSyRdNl64lFLZxJW0tPL86sj/cwZsk8bmY4hvMDgoND&#10;1t3RBtASFmff+bZ+6wYsI+k5ovodu/VcXYP4oydK1tjWDeiGbCQetXgybcnkqKWItenMmPUOD1jX&#10;SKeNFKLE1E6cTwcOtMP6UmkbXVgDAHymzJxtbD6x0THgFAGQsUFr7m+3c72NdqYXGPY04rY6rTkU&#10;sYu9ONzsDDfRfdu6o9E6mur/tY2PXwcaqxYrL1pLX8Iau0LW2AkAm3hNvpNhwDm1DHCmtu0vF/us&#10;JVyxFUC+duOTLeH+Vq5+A4JEev7WapCJ5JdsKDlj8fKS9WVG3Ws39Q24LkXqztMA+M434wKbe3Gt&#10;WUvg4gdjK869aV7DGU2VNfkY+O1b63DR4sUdy4xv8MMzZzNLdy2a37De9BaRfs3SCUX4CvH3saVx&#10;hbHCjk3MP7MloLSy8Y1r4f6AyLxao4FMdR33tw3gdhQx9QQ+4M0xc+uAcuPQZtDU2mebFhiB5dSG&#10;YnPQf1ENKOqHJ7BIgsyRWHfdViglt4zyakhRPR3HqCwAJ1d3h3QNwUpxe1LXB3jTO0DXRV/eI7Hd&#10;g69ecqUCoZyp796jVuIjh7osGGqORgCL0sAxhTNUR+vEFD8qREs98Ehjjt3sNKr3A3z+qXNallxD&#10;CHCUU/QjRVQeN5rUHjzFtb6bT5F92i+XqXUt6xzJdbkBkoJfeIoYjlSOzLwCfLjSk2Kfe76LIjvn&#10;/ccAqKFwguAXxWEKYq8aQdxs0eg9cVilxgK7+QGdvtkbgPgGELqZo2tu8MVroCcIHnzB/X22e/ff&#10;29VrL+w5MBMMr97mP63+k2YWuSEf2o2b3BC7/EpwI1QXr1mpsoW7ugzotmz90n2bmNuyH043cnPl&#10;LZ7P2x9/+Cf79fSvdqGhmah7zppaOgFf2CLEvh9+/cE6gE0yTTzDaZ1tbLX55V0bHC4Ajhk3fO/h&#10;o9fAccJm5i+5vnIDuJU4N+LY9HXb2ntlo5PLVlL/ucktiyUrnL/P9QtE5UnANGoXOrvtDDflxNwN&#10;4rSe+vYG8D23pa1bRMS8lSamcWG9OK404Oq09p5zOLVGYNduhQKg43P0DERtZCQNUKaJ7DFcWQ5X&#10;OYc7HLFiZclacLK50Tmc6m1u+jKfpdsGh/osPjJkiWTEwpFhCw2HgGivpTIhYNtlXeGLFsn0WijW&#10;zQ9Cv/UNdVlvrM8i2RSQ6ic6z9gDXPQ07rY/lLJYtmDtoS670H/BGoYu2Ln+80CwATfYaue6eqxl&#10;KIGDuWm7xPGN/be2qBlliLQL648sXdmwxu6EtfbGraU7zOcF6ETiyuwN06NPi9PX7EJXxkY5vze1&#10;ABAe2/r1r7Zy5SslTmX5Js6vQoRdBWBbwDRlnZGUdUUS1tAzgDsdQiGApR+QDG5tyNoHhoBs3NqG&#10;xnBKD7j2A1zWQ9zkfevPLVt3atZyM/dtcg0gllcsP3XVBpPT3KDrFsosW2dnHIe/bPN7aoR4QBR+&#10;6kahLG6ZjRP7NLpEjxyd3XznHkI/C+Cm5QZ3PripweZ2vto8x84qEgOhYwl6QZ1hvSYBjiZm8PWE&#10;gp9KRWZfV6jSLaMCEAwmKA1UUtytwck/fzqAnoAXSPV9qvub2VUrsKAnB/i38nMtSmokkQv0Kq68&#10;BriviMBvLLH4ymLVl26USZxYOQIARyaC+QYl9yxgwOcaOViun80mqCMEaHJ3gpuiswDIsrZrWR2p&#10;3RRjlP4h9ZJ/XovqG/0xmndRo0/CwCxexeWxHuMYNy3XNMf8jYLGGt9g8x8DoCNgrUM0IDwEgpoJ&#10;RtNhfXh/iPP74pY/fTJXJ+jlpsoCgK+dM/TyEyZozPAXyxXm7B//6SxRM2F3cH/uecPPD61QXrNI&#10;fNbKlUv23/7lnP3DP52yP//QaH/6ocF+PdPlINBELPvjD6esubMH55GnbLULTb/Y2Ys/2M+n/mg/&#10;//pn9CMR+Af77fzPdr7ptLV2ttlIooDLydhPp89x4xcB6qoNDOcsEitZKBS1i00dlsxOAdhHtnbp&#10;hRUq28S7DVtZe4hjHLNObsLq7LblcIG5YpV9FQBVttXtHesO45A6BiyS1vk4KqJpOFWxWK5kbTio&#10;9r5Wi2VivFa/DQyctoH+c8Cryfr7m62rq8lisYxFAd7gYAL4Zfl+AHBi3HL5qnV2R6xQmnQNHa1A&#10;rwOQdvd22fBwL/DrtWyyn+UOnOsAbjJGtCfuRs8Sec9a/8h56wufA24XrbfvPMDvtmRxCPfTZ209&#10;3XyuKbvOj8+lq/ynTI7bSKZobYOdgIcYPnzBLvafxvmdt8a+NjtPJB5IZm1i9Yot7z20y3c/uc7l&#10;l29+thiuah7HXpm/asPxSbvQgosdyOCoJyxXvsQxX11/xs5QxTLTW9ZGZG4Njdvy5de2deur7eD4&#10;NelrX4yICjT7o2PWw9+mfZC/d/cgkItZdyRuTb1yqP2c22MdkS7rHunjvfZbeySNO9iw/uy0NQ2n&#10;Ady09WZKuJJZi41dsfGlexYbxSkmpm0kO2dZoDy7/YIfvWWbmL7twBer3LWCAKjheOtvgPGKdUbn&#10;bWLlqS3hLNOVB1aeO3DddNSSHcyQ/cVBcAa3JfhMAsdJoCOXqHJGURQHqdK3Iqu+UA0mrp6wBj91&#10;uVGfQsVnF51ZV6TWxA2jnB9IAJRD1EiOt8Froaltro2mAfL0jtxfsF3ragGWJojHfruWJb9d8zCO&#10;IdULFuWeKfUI0xROOLFwYPF54ARMopqcYeIdIHrjhuBphhpN0SX5ll/NU6j5CN3sNSwHLcRBtPUu&#10;zM0dWLfdNaioVMuyutVQ6lg3zE7bgJefezEQ74XSDS1EyTncKWUC2Hkl9ehOt8x75prquC2A/gcB&#10;KPsngUE4eMiiQPhVY4M/C4SHAPFrbbLUQJomy02hRWTWs0XqJShq+v37j7DOIyUbCuXtp587LBKZ&#10;tFcA8IWeI0IEvsGNFc+t2N/9w8929nyH/fhzg/31xwvc2DlraeuxP/7lz/Yvf/qzNbd22JmzTbi+&#10;dpteWOCmHrI//vwP9qdf/9F+Of8jUfdna+sGPKkRoJrAFQ5YY0uf/fjbaTvX2GxD0bj1D484IP71&#10;1G/W2A5YBhI2jstcXr9nZW6otc37NrdwmZs4R9Rsw12FcXx5G4hEraOv18LJKLAbI3LjnlIZ3GHO&#10;JmeWidUbFk7krb2/BwB1Wu8QTq9U5rNGrQ9HlUyEgF8vLnAAmFZsqrJoqTjxuCfGTTlDtLxn48Tu&#10;eJz32N+Heoi2Uesd7AYIbUTibtxy2GLxXosCq2SyC3C24QJxvmGccfSU9YV+QWdxfb9Z/+AvQPIX&#10;HOZZyxZwjOkhPl/ZEjk1hkwT9TaIigXc0YhlK3lAMWgtAxetbbjB2kKt1tLfZRdxua39w2wfBDx8&#10;T0vbtnbliU2vAY6p67Z59QOu97VNLVwlpkatoXWYH40kPzxzVpm5YdvsixUWieXAvjxljf1xGykt&#10;2uTqTeB3iYi6amWcaEs3rm8gh+tdANxh121lOFWy/njamgYGgB+uLwZgE73WEeuk7LfueMR6Egnr&#10;TcaIzF3WFu2ygeyghfNZ6xup2MDIuCVHx/jB5P8dLnt4bNH6CwtWqW7Z6MSehbOXLEpkjo9e4r3s&#10;WXFmx3qjZa437dzj+CLupXCTKIw7xP3puS1zlHKCM4rdmi+RcmoXZ7fx1iaAaPVS0IAizWyp0URw&#10;C5yeg56rI5RLQ1pfAWLrh1acfW1ji+9clJ4AeJNyjmiCyKpSwBpff4vDE3A1LhrQAuLqpW8sB/HX&#10;R2DVAaovoN/ml7VPzlGlYnAR15eX8+Pa+VV1f3lJ7D1wAIzN47ZmBaa3RFJNt4UrA3CatMFPx6WZ&#10;alQvGAGEfpiepOFyJ5XgvKN5CjXqxY18qU0fBqwkrXvpON/3MBg1w7UBoGa3ljTpgys1BloiDmto&#10;ofpbqsFG19drKlL/DwAQ++ecYABBSauaKksTpkrBZKmaOVqqARAwHkVlpL6D0pt3h0TiL/YKGOrK&#10;mkJre+eRXblyYJo84RkgTJXW7O//tdF+PNVs3f0jdrGxx/7bP/+EE7tMBJ22P//lj/bP//JnayFy&#10;drZHAcOEtfWH7ZeLOJXeZjvd9pv9eOFHa8MlteJa2ro77DzAGxzKWGcvN8rQEG4si0tpt7NE5lMX&#10;Guxce4eNzS7Z7pX7NlXdscWF6ziDdaugPnUgHmojol5wLaXRzDAKObANjvQAwx7nvDJZnFoxYTEi&#10;aTY9YuUxHGe8H0j2WDQ5BOyGibdzlkklrFgsASucXnnZkrk5i4ZTNlaaYfu87V9+ZqNE/kSqQDxO&#10;2tBQJ+oAXn28hy4iKjEw1Mtrd1ky02fReAeAw+nhKodDLUCW9zjSRMS/wGc+Ryw+bcMR4Bf7iah8&#10;xjnEIUEzH7IePkNPpNd6AWlHuB3QtVhPtJdoiQvkM7cNXbSeWI8NpaPAbwAojFh7uNuacYlNA4A5&#10;lQMyExZKV626/sBuPTLbu/HGypM7Fo5XrKG539q6EtaI08+UlnF3eWsA6I2c286PQVt4hOVhu9gT&#10;5n0U+V6n7VzzED8eahmf5fOG+O75/nF4g8mMNQ8N2EV+eFrCqkvssNZIh3Xggntw1t3RPiT32sx6&#10;k3XHLrLczjWL/B04f2TAwrFBG+SzhkYz1pqIWDQXt3g2D1zHcLczQHiR95HF0cf4HkZwqnlLkEai&#10;xatWrD4lAr+35d0PtogL1HOWZwCiA90eANr77FRefUkcvGozOx9tbvera42dwRHO4hQ1Njk//wqQ&#10;ceyu2RRgnNz6alN6rgoQrCy/52+x556TMo0jnCKeTgCkSafXOM+31h4luRT2bfHqN/camklnfp9r&#10;q06S2KsGGi1PO1fqnWmw7Vi8d95bAEXc5dp7K2y8s9yaRpMAkEXNBA2o5jAr089xgDgvN7s1DrAi&#10;CGoYnMYkC1CqE1R9oNyfHFcwc42colyXnzEmmPUGOVcWrGteQV/KpUmCXWb+nRsjrREuDn4oAGIA&#10;QIFUwBQQNSrFwZH3qAdbJQVHXKIbdcN2dR7XTN56nMF/EID//r9DLGEgzR6jGWW+OZcYADCYOss9&#10;XAnpcZpvgN0rxWMA+vbwmy3vXLax6qZt7j+16aUbtrb3xJa373PjFXEgE/zqj9q//HjG/vWH3+zv&#10;/tuf7KdfzxF/O3AWndbVS+RJcIP0py2eKVhD+zm2N+DgiEPd7dba3Wi5sZK1A8G+4W4g1mEt7D99&#10;7owlsjkbwall8pNWHl+ylo4hYlvE5laWbXZxw2bnL1kRCG/t37X8eAW3OmzhkW6LZnu4sXCiipbR&#10;M7jHcziy89bbf94SiQbi5UWgc4ZYetaS4R8sNXLaMplmXqvJxmZwItGohWJpQDRAXO0lDqdxeVuW&#10;Lk4A0x7XYDNR2bCtjfs2O7Npc7PrNj+3aJFQt/V3NwA3QBpLWbY4iwsNW3/4N4snGywea7eOQW72&#10;wbO4vAYLD7dZJpcEhBwPAKORM7yvXwD1GcDSSgkAgUMoCRhT7IsRlzO8BqAeTAGWgSZcXzt/h1br&#10;6L+I22q3/pycF9uAXwewaQTIzQMdRNQeYMw5Qz3WFY/ZKM53EsecKi7h4tI41RjgyVprD7Gbz9ve&#10;zw9HMgFYhuxsdwsQ60adXKvNusK8BvvPtwHjwRDwDePs8kTYMevkR2WklLXeWISI227NUV4b8LUO&#10;9/BeVeJOh4FfmFgMBHu0f7jZWqLtFspHLJKLWdcgoB/qt4H4ADAFhMkB6wfuvSMd1pvo4jOOWLhQ&#10;4f2NAfkknzNmbYmcdRDpU5M3rQp89ChSNa5Ulg8A/lebXv2KGyQCE08Vb/UMFdUZ9kTX+C6eAD1c&#10;35YeJn9gxfnnROw3VlKMBlxTmtQBOE3hEMcBomCUnrnPD8KMTXH9BeLp9N57Oz80bZ3JZVu6jEub&#10;vmH/9FuPnepIAcIVq/K661fNRsq3LFS4aktX9IhT4CcH6pyh4rEir+oMie44VgFxGhjLAapRRAAc&#10;471nAWByBbekZ/9WNYW+gPMOuMnNqesLIJnUZAxETpVI02+plCsMA8WR6bfEVyIybjHK9gigUlzV&#10;Q5h8fZ3qE2NVuUpi9gLOryata3tyDojxI5Gc5/XVGXshaIHWuOcE70NzJWrSWSeBTy6PZYHRj6+u&#10;d5AemNJ/KgC/mzqrVl+oxX8LgO6RnETnxa1tbr6EtfT2W3X5kq1s37bmrmFi7LZtXLpv1269skfP&#10;vhKFknb6Yr/lRhdtee2qNTYP2J9//I3YVrbVzTt27kLYktmqDYYTdrG50eIpIlJ7K/H2tDV3nrau&#10;vkbiH84vBBi7f7Pmxp/s9G8/WHN7C/v6AFbGVvnfI41Pl20ACF1svoBL7LZCedRGJ8ctHMWNAJ7B&#10;gVbAEwZW6p7yC1H3LIABgr2/WHgQ5wUQB0bOATkAOQJkE79ZJv6zZRK/WiJ2BmfHdaLqXtMLAPtx&#10;be1AKg3QiFmDIzaSiQLKpMViBRvH+SwvLVllomLlcsESkW4b6L5o/X3dxNwE8TltyRRwA7Cx6Fkb&#10;CeH2cD/DCW5s4uowgIinQlYqpmxkuMuGBhusb+AsPxZ8tr6L1jvQaAO4w6HoeZxws2WKPTacabVw&#10;rpOYR7yNdFkHn7mfqDk8TIwlqrfiPLuA3BAg6h4GUEO4rUgEgKSByxgAyVq8PM0P16j1hrMWSRes&#10;k6g8NBLnOxvFhQ9YiOipfo4jOK4IDrx9sJ/r9FrboLrLSLjCfjV09ARgDQ9ahHPbo4PWijttxn23&#10;83nacXjd8TZg2AMoAWhXp13oaraGAdxrst8GM7xWus/6cMY9aZx7qhO4y70OWR+usz827CAYSg3Y&#10;EMAfSPD9ZnqsO9ULxJOcPwkIZwDKJK5mCdezYzMbzyxW3AXSM1aeu0s8PbDK0gtc20urbj2zfPWe&#10;c2rzgE3PStFwukTpmnvg1MzWW8vO3LaW0LzrbjOx+gKoX8OZ3MPByYl9swmANLF3CCDu2pmeCrH7&#10;gGu/Apr37ceGlP3lTNSqa8+4Jyr2939ssXMd/IBPqc7yAEDdsx+a1Aj0FAB+JZZrDHXwPGfBT5pm&#10;m1dQX0gkR2okGXfdYnBRa8BiCYeG64tXFXlxdJO4v0ner1uuLwHYDCCrNTbo2OGJZ67lNca5Ol9l&#10;hGPVQhvDjcUo9SQ6Qc1Ns7UIvOoAqG0BFDULTbBNfR01DE+dsDNzmoGbshqMSPETTDgA1qSJJ44c&#10;YR0YXT0gy/+pAPT/jmaP4Z8HoOLw4cdg9hgPwPfvNSrjNTfSkP3dP/+j/Xz2HDfftK1t37Affv7N&#10;/vrTGQeEK1ee2XViVLa0YWs7j+367ffuaXPXb/BHSRBViIuZ/BwOsGpXrr8gsm7a2MQS5RI37YCd&#10;afjZfrv4R2tu+9G6en62zs6/WFfHD9bR9JO1Np217t5OC0X6raHpgoVCIzY2NkeELVtpdJSImCAi&#10;DuHqujmm11LJYcslY5ZPjVg0qnq3VsD5M7H7jI2ET+GwfrNY6Cxx7zw31kVrGTxDRFUDxAWcGZEz&#10;8i/oJ9xgM8fhOLr6LJMetmyhEwCGLB7PWiJdIoYlicNFPhPOLRoisnYSodNWVLSOdVpE0ALMKaJc&#10;ORexJBEvlThn8chFi+OgIriVDLE6X8rxHfbzPfXgPmOWjqtRBZjh6gYGmonJwKPvAo640VJZgbiL&#10;9zGIE7wACIjHiTbcaDeOOAaEd2wsP+9ax+XgwiNJywKv7l7A0ztg6fKUza5fd6224/P7trR9z0qT&#10;6zjkrIUSQAYo9w4NWheRd2A4Yj2Dw0RaNDjAj8gIP05D1tKJU+vBvXUDP67ZOTBgbcDQddsRHIm7&#10;7bjNviTOc6TNmonvbcPnrSvSCNDarTfUxTUBJm60K4bTzw4AvG7cHX+/ZIcNZltRN7GyD1cWtqGk&#10;JkZIEneJw7jaYdSf6LNQDmeYBZrJuIWzk5YcXebHYAEILhKBdy0zeRm4z1qpum2Ty3dtOLtmqfFt&#10;S+HYi7PbNpRbJa6+deObl/c+WWrsOsevW276Po7wnemB9T3xBetNCoLLxPN50wgXTewwSxSdvkQM&#10;vvrZxnbeWH/+kqWmbllfYs36I4uWLuzZ2Ys5fkzW7fT5Av9PLrvp0DK40Z7UFTvdv0ic37JlIvEc&#10;8BUA9dhSlZM4Pw9AuUFJ9Yb1DSGjavFdARAotQyIAJAc4MiUou8T4PUUMD1zirIemXoE1J6wzn5X&#10;PgOaLNeOS8y/AF44SNUfVg8CF6eRJCi1ALCQIHsSftomBQ9hJ9pqcoelAJJp9xxofkg0VBAQan5F&#10;yc1LqPgssGpCCMXmBUCpesHauhS0Er/6/x8AAyeI6/uiRpGgLtAD8MM74u9rdaA2e3aA3Z6cs/MN&#10;rdbZE7Lbd1/a0uoN4lLMsuWqrW7dtrsPP7gRIuu7z+3yzQ+2ufvMdi49tUePvtreZWLF4q5VueE2&#10;dx5yPbUef8UtrXMzZ62prREA/mRNnWe5+XA+uLOBIW6Yzt+sr6uJKNlrSW6CZDpiLe2n7fTZH2xw&#10;aMDWVnft+rU79vTJgc0RO/v6+q0flxMDBIloyirlMYCo+r7zFk8Dv/hpGxr6xUKDp3GARMvweevm&#10;tZqJw804rZ4QwBr80aLhPwPKn1wUTRLXIn0Dloz3A8CLNjxyHpAm7dKlG8C+ZMXxsiVSasXFkeHC&#10;IgAkHu21HE4mGW6yod424nAfQG63dKIJJ9hspVLUsumkFYpjNjoxa2NTs0CwaIk4UCMaFgpZ9kW4&#10;ZgNRuMlGcE/DkQYLhZstzo0fxzFFR/hBwKWGE2ctke3CqWp7wpbmN22aG1w/MBoPXByfZ3nVjThR&#10;41GIbZVZzSj9xMbntq26csUWN65bMjdqfbz2cCzE95cEmLjFPqJqZyvOuwMHGLZe4qr6JXbh/jr7&#10;cX9dXThz1lnu6Gvnu8SV4T7DOMhQPGShLCAlpjZH2nCEqt9rARBEc+J5GLc3FMelp/utKwuc053A&#10;nM8EMPsBvOJuF+6vIxzlOmXLVSo4Xq6d63HRP5QeskhB+4Y5Nsa56lqlESVLNswPbXZy12ZW71kK&#10;0IfTFRzvghWre5w/gyPFyQ4Dp8yKlReeBWOd1w8sD8A6NTY5tWxji3dddM1PX8MpT9vpthHeS8UK&#10;Vc3EowkgvtrsHv+HdzRJK/CYuEN8vm9tAzjR+Iobf322oWinLpQsmrlmK8RYPY6gsW/JehKXrXF4&#10;1VpH1myMcxf3Nbs210R6fGk9/OodYFD3p6426vv3xgoCHwB0DpAIHKu5u2gV6AE2rwjAG5567MoR&#10;YBeZeWqxOdwg0EtQSsn5AwAW1CPqWqkFwUzwk/MT8FQGMffY5RGva1DUuoMex+k6maUAgHoqXTCz&#10;TjC9mOTqCXGBrq5QMRnXp2cdS1r3y3J//wOtwP+xf4Lgp09fXAOIe6Tm+6/mHrb+9qsDoGaPDh6Z&#10;+cV1ibl954XduvXOdi8d2NV7722dG+nW4y927f47u015Ccd3494Hu/vos9249cYePvxo9x++t1t3&#10;X9u9h+/s0uXHdhWneOvOB1tbv2lLa1sWTUassR0IdTTaMP/xdWN0D7YA21ZgQNzsjtlYmV/yUto6&#10;un9Bv1pnN040N2LFEg4nD4BCuI3ORhtJp21545ptbdyx9fV9y+LIhtLN3MAXbZCY2zcEBMMNFgYq&#10;IyFFVCBIVB6IcjPiygTfkdgFGw6fIULjEtkXUtcTAJgrnAXYp4i8IZzWNj8KU8CrYtOzk8A1jNNK&#10;Wj6XwTX2Wibaavl4C8utFiHeJhK8t3ijDUVacX0ZK4xO4mKnbbRStYnZNSuMTRG7RzgujLMcArY9&#10;ONvzAJNoDuhG4rwXIBiNdOBGB4jZIVwo6wkiMdEywvsfHga0uaKVcMdjc+vcpNdsbf+erV+6a5dv&#10;P7Di5Kwls2O2uX3dpqZWbXphxaaX1gD5tFWmlojzGSAb4zuf4LUzQHfABkJtrv6xZ6TRuqM40Wib&#10;dQy3EoEBI8DrQYP8yHQNADbgly9ULJsp84OTAFLDNpSPWDtOrhfH2pMlrqbagGKD9aYQ11MdZv8o&#10;Eb3QC8jaLTLSDYxzxPGsRfMlnFfB+nHbsULRBnDJQ+kOAAgoU0M2UkgDPj1dL4lLzAAafvBIG0PZ&#10;ipXmdm109jLr07jjovVHxy1TWeWaU66lOJpdsoXdN0DnPcDcc+OKC9O3bDi9Ahzzbnx4pnLZ5jaf&#10;4S4XWa/Y+U7+n+EERxce29Ke2dgSsJi4br0jmxZO7fE9XuEHIY9D5v8sABzJ7VtbaNUS4w+dsysv&#10;Pbf8zAsrAYX4KMBkfWLjjYvAC/tfbH4v0MxO4PpmtSz3BxDVCKK6P98JughgssDKAXDZAzCItlHK&#10;KC7OlxEibljOkOXYHIkMp5gATglBbS5Qaj6IuSoDoGlWmXduRIlmqhHggqF8UgA/lXKeWta+7wGI&#10;K2RfFmAWF9+bJpLwANT0YT72OhDWpPX6OKxSUfh/GoA+7tYSr6v6+8rKZ3SIA9SjM78AvkOgp5Ei&#10;6hStoXKvicD+oel6YtyzF18AoYbFfbEnOLjHL80eHXw70pPXZs+B5DO5Rolzn2mbljXu+NU3e/5K&#10;7k+dq7/ZU7bfevKK/5RlG0FNvf3WidvSELVkNgcUJmx6ftWGYglr62+31t7z1tF/CscBBHt+sFyx&#10;x6pzWevtbbFcJovDKtrEzLqNTvHLOr5kczOrNlpQRFbd0UX+U16wkUyXDXAz90fO2WBIrbANuJ1W&#10;IhkxcrjNhqMNwOQ87vCCDQ5esCFAHA21WDJyhih7xtKpFiA1YJls2gqVUUsCsySxNUl8HCsCQNzg&#10;SKjfQoAzCuwi3OQhQDuCc0ymz3MeMTjV42C5sLxl23t3bZlIuri85xxtmmsliLmJVC8w7bGJcpdl&#10;k4B35AIAbLI0wKiM4iCBRTaHQ82csViS95wgOhL3RzIjNgiMZzcWiX1LVpxetMXNKza3MQ9UIjY2&#10;MW4z0zjOVMGqM2MAK2H5YsGm5qqWGU27FmY11qSycedGEyM9ONpmohzuje+uEwAOxfixyBBbcbyx&#10;5DAQDlsPkXlwKILbXAeql4BGEnc2AIyGAAqgTHRbNxG/M0Y8BnKt/EC0x0gUsTYbzPOjlxl0DjMS&#10;G8SxDeMSeQ0ccZh4G8H9j2QzQC5MjA0DowFi7xDwi/P9VwBfyYYTxEzArynEhjLAEGBGcgA0oenN&#10;Yri6HADNWH8o6fo8Zom7k5u4oOlt64ji5HHMwzjIkdFFa+ofsfbBvE0t3LXy5HVc9oLFcZCtfWlg&#10;OwHUsjaQnuG8GetO4vZSa5Ybv2YjlOcbUzjvVVtV6/Laa4CqTtyXrbL2xtXvjeHaUhMPrDT/zJYF&#10;vsufgZ6c38cjzWh2nV0tfwGcOELAV1Hn5w09F+Sd5YmqWWCWlnMDNJLcXEyRlogbnVHJ9kWiJgAK&#10;oHfANvUPxMUBKs1DKCXVWIE0aiS9CHyWNWZZQNOD1dW/UJ2t31pewKV0U21xnnsOMefoqXVuxhnW&#10;9SzilJwfkgN0E7MKlGzXXIcZ1QsKkAIs2zUbTn7uo2VmiMfTnD+j9U+WXcD98Z5dpAfe/8MA9OA7&#10;bvhQiy9Sfd/nb/b+M87v06F9+kAEBoCf3JhhO4KeSknQEwCfH3xxpZzggUaJsE96LsgBNpUaOvcU&#10;cD5l/+OXX1z5lGOeoKfa/xKYAr8XHH/wXhMiHNgSjuThy0/8h9nB1fDrHwEoAC0/pllKyu4/fTOR&#10;uKHnlLX1/WodvT8Ry/5qvQM/Wt/Ab4Cq1SbGxy0Zy9v4+IJt7Vy1jY0dGy2N2Xhp1MZG1d+vBefX&#10;gpPqsRGiViTeTGzkxh4Cfj04m+4G61FjQx8OUfF4+KLr+DzCDZ/EuRWzp62QaSSmdlicGzOZ4uYr&#10;p3EmIzhYbtRwh+WIddmkInAP5+NU2DYYxkG66NoIbFDuAqButtRIn03OzAHA27a5dcPu3X1hN67f&#10;AWojls72WYkInBzp4DVbiMsCXZNFY83Ec2I0MErHGyyTOQtUAWC6kdjVbtHUAFExa8lSnOg3AkiG&#10;HEBGZ2aBAaCSUsM45pTl8xmc5KCNjsZtYWmam1f99ojAuLRwLgSMiJrD/VbIRXm9Lr6zQYtXUkAo&#10;ZCPDQ0AvChSHgXkCB5rgbxbnmmUid9WqW/sW5segL9WNO+rmulHeC+6N+D6cGgFcYevi83fHOnGW&#10;RF4+ZzTFj0aEv0uyl5jcYb3E5VCyy4ai/UA2ZemyGmxSKG3JSs5C6jzOtVKlEvDBgeM6M6UZYvC4&#10;9cUEyQjXJoZn1G8RgKLUaInvKY3GrThzA3exb62RLMdmcGsF12E8UZmxnjiOMj1mk/PXLZ5Z5//a&#10;BAklSTxO815zdqE7ZB2RIhCetfM9JVzsolUW77n4nCzsmR6Wv3nVrDT9EDhftVj+hs1svLXi3GPe&#10;+y1XTq69Ivp+OYLe7O6H3xH3hFqcNz65/oQaBqdHhmaBW2YG51UlAuO2nFz9Hc4Oxebk9A7Yrv2B&#10;1DE6vkBUV3cZlCFG59aBDlHaCeBpm5Rdee36FRZQHpdZ0qQLOM0synFsjutpBho39yAQzAPNvN4X&#10;cMwASc1Gk8M5FtZwfdrm3GRQuge215Rjm8ZJB0/wY3+V4xSL53CncrSzQavz/xAA68FX3/Xl48dg&#10;JIg6RL9/+9Hevf1k71l+CwDfEH3Vx+/fAqC2Seoao3HDfixxMKmChs797VjiFxzrHKBKjnnOtZ69&#10;0DT7b+3Bw9f26DERYGnLpqtLuLZpAJCzyuQYsbQTt9dq59vPWGPfOX6VT1tL3ylr71EE/tF6en+w&#10;/qGfiKw/Aa7fWL9oXUTg2EjY5qpTNjc3aRvbC8TUjKVzfZbEMSXjvVbC8SRGBoiVxFTVpYU6LDLU&#10;bsN9zdbXec56OombkTYA1gQAzxJ3Wy2VbLRC/hw3ewOxsM1i3PwRbhJFvCRuLJIGHIk2buI2S2QA&#10;JMupBNDg5u/mMwxwY0czrZbINeNaW3GRbUCSm31kkKibtUpl0rY2N217cxlADvEZABzvNwU04yOn&#10;cJe/WqbQYPEUn08NKYIf8TidabCZ2agVSv1cq5331Y9zBkrFMODrtBggHZ8pELEnLDWWtPIsrig7&#10;aH3RditNpWxyNsd3E7JMPowAbp5YyXooO0L8y3P+CHBlnYgbz6RwLkV+SGKWD8ctMZiwGf5mmzv7&#10;uDYARfSuTAHSNC4J9xctxhxIw5mIlSbHASbfOc4yzeeNcI1QKgxAie3RDgsLgHHc8giRPklE5rP0&#10;JtoBUieurQcoRgF7zrITnFsAvIC8D7j3ActIIWSxIn/TUsHGZpf5QRq1Xlf/yA9APsH7SFoMaEYL&#10;cY5L8aNVIv6OWbqyTjRd5m9Y5D2prljjz4F5Pm+DuZiba7E7xI9vbAn4rxHvx6xzMGXtQLC5P2sT&#10;yw9sefelNfXwPRU23ZResfI1m8b1re4Dq/nHrkW5MHXfpgCIRqloJMri3kdbvvzFlvc/s/yJ6PvZ&#10;qR6CfrlKFD4G4Gc3I417EJLioWaUrsq5yVXVWmk1+4tiLO4rPq8O0S8DR4aTC6AHwNY5X6NGBOSt&#10;96wfOGXXDiyzBiBXngEnovoK4OO4EueNA8JR3n+ObQU1vgDcIk4uT4zOAE7NalMEzprTUEP/BL4C&#10;UV2lQCidBKCHYlGukvea55p67nOG5WStYcXrPyUCC4Bfvhzi/IK6PgfA91/sXQ1+6uTsVIPe9wrA&#10;Vw9FJ63Xtr2u6SXyY4m1LL3g/GdcW45Py3KP1248tmJp0uaIuJPTc9be0W2d3Rouxn/qkQi/0iGi&#10;are1DVy0i10/W0PXX61j4FeA8isu7VecG85v+Bdc3Smc4C84wdPWP6ihasRbtb4SOyOJJm6ei9x8&#10;qtOTm2u3PDdGIRe3qYm8LSxM2dRUHiB2W2yImBsCVt1E3wE1PLTbYP8FC3G9aLSR93SGa2qERgvx&#10;eYhf+yFrHWxzw896cV+DqXbcRrv1xy/weg3Ath14dXEDqd6KKJhrJxYCwXwHjokYjfOJcqOncG1Z&#10;QKr3UC70E3kHLT3SbAkidz5zDpf3G84R+OYu4lj5fANncIHnLJu6AGgbLJXpJOIDZRxTLtMN6NXl&#10;h9gOtDPFDsDZi+MbslIlBohiFuPHIJLuwhF2W7wA8ORaSyHACUTjXXzvQBRopEeTFk71AW7eXzlh&#10;xQowAJIhgJQJD1mOODk5M8++EoAftng2BeB1TpTvY4jvI4Tjwnmrn15iGHAOWb6UJt5nbCAatgH+&#10;vsMa3xzpADDdvC7fR5L3ne2yToDYzfc3ROQeVNchEkCYKB3Jh5x6cao9/Oj089kH0/x48ZmGAX84&#10;q3rHOPGUz1WOW2YSp5gLA8MwYB+x4tSY5aZmLDe9aG1DKZxb0UYA5nA0S9zH9QH2gViUuE7Uzo25&#10;zv2x9Drf8Tafbc36wuPW2JUCdnu2q0cbbL4iYs+7usLy3H1Ljd+2sYXnQPCZzW4cAMJP7qH1W9fM&#10;1jV2+uoh+mqrAHCFfUt1APTw03KVCKyJZd1jRzc/upEok240imaWIbpO4wBxf2pcSBAT9SD0BBE3&#10;Oatp9XFizsnJ0R0rC5hz68cSDDOrgt+LY/GeXbn8zMprL4nbr3CcB1YBfOPrr6yMxjh3DCBWgJqm&#10;68/xHeQBe0HdclblUg+tDLA1IYMAp8leVQbdZAIJfh6MebnKJV53mc+0CIQXX7j9qk/0rcz/KY0g&#10;AQTlBs2+aBgcMfg1cfjVJ5ycmwxB3V4CqJ2EnVyhGxNcJ627PoLaB9TevFGDyVfOk3v8XgEAD+0F&#10;r/NSrcvo5p3Hlh/FmRRK1hsa4j9Yxso4P1XCJ+I5m6xOE2eixJlOayXmdgO6vvBv1tWD6+v91cKh&#10;84DutA0Cpd7+U8BPjRtnubnOWd/IWddCGkudsUTqFOWv3PTnbCB8wYa44YaBTTIXsYn5GRudLrG/&#10;20KD5y1BXI2EmoAe0GR5aKDZBnCGqgfswQ32AONeom3XcLc19bXbufYG4Nxg7UTdrnintYQbrRvX&#10;Fk0DMFxcCqD0AcjuFJ8hdpG4dQ5XcQ4YNwBYDa0TKAEVbidO5M7Ez9tolsg9dBYI/gqsf7FC8ZQV&#10;y+dxSedtiGN6u/jMvWctByxGOD/E9hjQTQPE0XwTzhBYRy8AxbPcuOecS8wD3UKWiJ7ttEy220rj&#10;YW5sXCsgGckRMdk+AkTj8W4gGuV4nB/xU9uy5SGcHRERUHfgPCPFZl6vFdANBmAHUCGitOuoTEwu&#10;z4xbbmKMyDtiWQCYH09YuqSuLOrMPGy90ah1aFjcyJD1R4nH6vTM6w4Cwf5Ej+sW0z6ioXLtROhW&#10;AMYx6voDxMP5AQA4CPh6rDetfoDAL8t3V+oDfj02yHuOcFx8FNAT7ZMVXDqOehhoJnJ6H2OWHJ+3&#10;9NQK70dVK2O4SMXicf6fTHPMOPEcp1uZter6bZuav2ejk7ctmdlBl6wwfg2gr9niznPA9tEqy88t&#10;qccILOjBW29tdUdzUx7azs0vbubvzWsI4G1c+UZ5iL7YhtflTw6C8ycAqKfs/R4AKzi2sRqANEN0&#10;ERelyRXk0orALL98YAUgUsbhlXB2xe1ApW2cmJwekMqtv0QCFnGW5QyQy3I9qR6ORQe/AxunHF16&#10;5h5cNcF5ozhFgVAPrZrktQXC9OYzy229tKLe3ypOdfWrA6EHnKQ6QcVzga3eBUpBfaPqFrUPMLtt&#10;nAPoBUA1sPynAFD/YGBQD/jlm30GfiReewcI33345ho/PiAXgU/Iw1HSfIJHAmRSAL9Dp8AVcl6d&#10;3Kwyb6VDe/bqkz17qWmzrlhbT791D4asaxBH1d+Hy6jwH65qu1du2N61a0TgLrvYdsEaO09ZC5G3&#10;s+9n10ewHwcY0YgO4NcN+AZCZyw0rBEVZ6wn+rN1Rv9qPeG/2Ej8V0snTlki8bNli+csnrxgA4MA&#10;E4AMhZqtJ6Rp54lawxdcjB7C+Q0Dv5Dgivvr6jxvHUCup6eV2N1oTR3nrbGnyZoH262hv90udrfY&#10;RdbbhtkfbQGELbw2x6ufIdfMaLhbtM0aAOP5gXN2ofcMMD9vPYMXrFduNRp0q4lFT1sxe9ZK+Z9s&#10;PN9oCT5XOsl7z/1sscwvOCUcrxsaJ+if4T3yWUYuWhyohiNncX0NfMZaizEQjRMl0+mLbDtjOa5X&#10;LrdbOddouXSD5XLAsDQA4LqJ7L02iNMKpwFdqRdA9vG6fZzXg9vEBeOg40AomSKmAtzeFD8i2TPA&#10;rwHnhWMH8mFc2jDgyZRGbLQ6bhGiciSd4vgoDjQBOHC02V5eq4vY228jYxnrzcStbQQnNwIUgWBX&#10;uNONYmmP4PijXdbOd6ZO091cf5DzwsT2EK41NtrH+T02UOi0odIgy8OWHJMzJDXke4A5yvP+2R4f&#10;5UcV0I8Uw5YAxKlyhvjPjyyJozi7aenyog2nKzaYGWffok0t7FHO2ECqYJHyklU3ntjk3EP+z2xY&#10;UxOxt63Id7QP1PdtavGBLWwe2NzWazdB7N5ds109/U8P57+lR6ICQbTL8tZ1AVAu8JttXQWE11hH&#10;m2xfBnbLl/VkvS+2gCtU9NVzVfSY0QCAwG+LKKwuMJtvbHzjpVVwXGPASzCsbL61ypYeFYorA2rj&#10;SOujW2+dyhLHjHKtEucXOb/AucWatFxiv+ClsqRYvPGGa3E99gl2Y7jEcVRhfYzzx9mnlusJQCuH&#10;mNp8bNntF0CX18Kh6ml7xZWgTtDNer2iqf/VABLAL5CAh0Nke9CyHDi+IBoHrdC+u01y/j/JAfp/&#10;x/WBRGLisO8ArQkRJHV81jRZ3+ntN3sLxCTNJej1DhcoabJV7wDVbeakXnHeS/ZdJfYuLF2yHf7H&#10;bO7e5OYoWWlsymKJnLV18h83XSBGFCw3U3YjAJo72q2xqdmaWi5YS5fq/+QAf3EAHACGrYM/EWV+&#10;BoJEYNaHB3/jxgMWqR9sKPoXi0Z+wtUBksivVsIBxod+shjHpgFJdkSzueBkiLeh8HkbGAJKvU24&#10;vUbc5UUXpTs7gSCQ60BnG36zi+0XnOu70N1h53o67bwA2NsIEC9aB/DrAqiNfZwDpGL9xFe2tXSc&#10;szPdF+1cL+d2nbUGysa+BmvsbbAGdXTGZZXGGm1+/rzNL/xkY6WzFseppjOnLZE5hWs9bR29v+H0&#10;frFUHuCN/EZUPYfbBUSAPx1vslSyGfgD9sFfXRkP4yYBVhzHli20EoGbgOtFyxOjc4U2y5VUZ9lq&#10;+bGIi8RD6U4X3xPpDksSKaMpwMZ1wyONuL1mYmqDDbE+lGrEIZ0HZLhi9efDtfVFWl29aCI5CDBm&#10;rDA5iaOMWd8QsTYCSIFbDNedjDXaMNcY5PU6iagXhzQjzLA197a7USUaVteiSWD5QeqJtgJFflSG&#10;ml1rsHOYKd7XaLtFxrhGscVCpSEL4ezChUHiKvFdHaQBeiTTZzE+XyTfiWskPueiRNmypScTgG0Q&#10;mEYsUSjggMv8X1H3mnErEIknFom5xRkbzkxafHLLFnZf2NLGcxvoH7fOlqg1tUcA5Lpt7L11D8S/&#10;dluznH9zz5/ev60n/ulB+HoE7Dc38ax0ieXtG4Dv+rcjCO5yvDpej4zdMD1jeRNwLl37bPNXPjvw&#10;re5/dU/ekwtUF52gLlDD4d4Dt9dA73UAOkoPv3pNbL/9m23jQNOdh0YBmaRr+OUAqALcMUQnANrv&#10;XV/Sdh1bxhFmNCfjxjMrAtg8rlDQKwHAEmWROK45EbWcdeAT4OT4BD61Nn9065Lg5+NxAEQBUH0M&#10;/5MB6FuGj4QL1EwxfpIED8J6vcchvq3pHevviNCurDnAt6712Os4Gh9FZLa/xv29wiG+fX9o+1fu&#10;2ez8BiC87irRs8WyZQp5XOGmTa9NWVN/o13sbACALdbQiONqbrCOzrOIKNz1q/X1nLKe7h+trf8v&#10;1jn4Y9Ai3PeDhYdxXvGfLRL7E27oJ2Lir5YBgunhX6yoBoShXyxJjM4nibuR39ykAyMxIl2CGzpE&#10;fMXldWg4HqBta//NOnB8fb24uq5GO9d82lpZvtDRbH869av9dOEiIGxFjXahE8C1N9tvzR12qqOV&#10;937eIkTnFE6xs+MiwOPz4PouDiCA2djbxnUET4EEUCV/tqmJ32x25pSNZn62ApArAb9I6M9I44KJ&#10;1JkzwEzD436ynl4+Py5WjUExXG2U48PDpyw8hAZxgQArBWw01ll9BZO4wSLnlku4uUwzcGsGXI04&#10;sFbrSXRaBzBsxlEP4fbiOSCTuYgzw2kKWpEWIrWccof1cE63punCefbHmoAmURTIR1XXqaF/ESJx&#10;chgHSByOdXEN3LWqErjGMFDu5ftuDzW58b8XB7r4O/dYQ1erNfXhkntarHWow7nBnsFW06QVPVy3&#10;nWt0JLqst0DELfE9VHhPRPvBqCZP6ASmndaHw1QkHsr3E3GjrmEqXSECjyYsNZq34tSMRQFmeipk&#10;8TLvLxMh0icsmk5bsjxqcSAYyUxYIr9g5elLQOqV7d3BSU1sA8CcDfYm+SGL8p1N2P6NT3b1lp78&#10;d4jj03Ou9agHPa5VTz78ZlcA3M5NXOGdr0gwZB1tAbmtqzi61SfWFV0m3m87Bzi++Niqu29tjkis&#10;7jAre5rKP4CeHKFKaQqwTQCeKaApaVkgqmwHGgNMUoUo7pfHAGYZ11YW8OqWxwDiOOeOOohpH6DT&#10;NTjGb1epa7l9NWm/O4Zj3blcL0METq4+tTxusbD2Fsener3Xrm5PU3S5afzVgkxEz64AP9eVRgBU&#10;3WBQP+gVwFGtyMBvUcPrEOV/KgCP/5GHRT/KIBoHAJQjrJebNovtHw4DvWfZiX1+tpi3wE3SDDLO&#10;QdbVD2pZzvDhgwM3vO7D+692585Te/rsjd1/9NzWty/Z7ft3iRcZbqAeHF0TsfKsNXfjkJrPWWPD&#10;BetovWjdHaetr1vjeE87B9jXTxQO/0h8/YkI/CMwCxQj/sajf7KESmKwJjhIhH6yZOQ0APyZ8hfL&#10;xIjF4Z+IzWcsikty9Yg4szZep7n1jA2Gm629g/fQhNvEvbW1nrdfzp+xUxfY1kn0bW2xMw0XrQHw&#10;tbL/YtNpO3X+nP3c2GV/amiyXxvP2EBnk2VC3dZD2QAkTxN/T3efs99wkadbm+10S5udajmHq/wL&#10;TvQvNjH6i40Xfrbp4i82nf+LLQDExdlmq5QBaeKcFUtNRN3zNtj/Gz8AZ7nueevq/QX3+2frH/qj&#10;lYoNVgB2icgF5wBjlKkUMRZApom/eaJwodjKDw3xcaTZOocarAkgt8XarBE3fAE4dQDO/jixHMAM&#10;4fQGIhdxcvp+2qxXffmI+r045n4idi8wdE4NoPUNNFtvPz8UA+og3WQdgw1uXw/OsHWg0VrceObT&#10;Lvp3st420ILja3cTK5zrbrdznc2AsJljcX+hHmtne1uf6v+GrT1OPE4BukKv9QPxsVl9hrN8tnac&#10;Ya/1FPqsj9jbj7PsB4Qj5TDgS1qinLZ4KWvp8VErTE3iEEeAXdJKk2MWz+T4ISjjgMctPcZySTPa&#10;4BKL85YuLVp2bM7ShUmgnsbBJm2oPwoANb66YDuX39q1W9/s6v+Ptv98jyO903RB/SXnw37Za+dM&#10;z3TP6ZlWq1pSqSzJKnrvCRAgvPcmkYn0Fum990gggYT33oMAQe+KrGI5qWRKUpVMyfdznjdJqkqa&#10;Pmf32t3hdf0YkZGRkZGBjPu9n4jINxh3n370Z1rg83vfPOH4g/d/h70HX9D6vsLdZ7/HAz4nYvB9&#10;zv/4Y1rdjU/gis7QTu/Q/P6EzPgDWvRN7HGerad/xnWa5fX7z01w/cHv8kB8CcA1Pl4Rd93jcIkw&#10;zEOQwzkBLgEkATgRj78xLuqb49MEligxz7wA5Tdes8DlvXztN+d5WeJx/vUE5stlTt+moe39HEO7&#10;n2NsT8RqRui9X2P8xi8wvvcLTN6iIe7+LF9juz/HxB5hyOe/ht7zEyV/X6Jnm9E8MJ8P/5cB8N//&#10;/U8v6nmHCAKAwgZf1p8YjcU1g3/i+B/+xJjM+r3oU1AM+ZyA3V+LoHs5/jUAn3emIED68Uef4fGj&#10;Z/jlL36LBw/ex/j4LL+EU9jY3sHG9TVaSQxWjxZmr5F2ZCForPASQl4+jtLKegm+vqQJScbeREpJ&#10;q1DzC6pGf78AmZLTupHsVSDLaamEjFFWQVh2MxLqkE4QhuK5lBwjjJKjA0aMZsVxQyOCEQXjN01S&#10;/AwvEoKTUAowxiZS3Ak9NCrGVZfDDInKDIXeAo3RhB6rkaC0MB5zveJmGiZ3fHcP9A4rFA4+79Qi&#10;QdBlaTVuQlzHZap8Zmg5TeO2QkmQqmxWaDmvK6DE4rwNi1MajBHcazNWLIyqGdG7GW8J9bgMI8OM&#10;7COMuQkT0jEzYgECluDtpbX1ZbWMteJEiRn9BHs/I/BAr53bwIBYjNsiY+B2FmeL7YQ97Y0G54v3&#10;cEe0wEMYuRj1nRk2OoSTh7E9mOKyCdrEoA3xfm4HwjRNU4z2hvIADHA+H4HmiwtgOTm/i/DzIsgG&#10;K0yLDqTtCKa57bj9nDGClZZrDrsIPWv+JFIiRWgSlh4ast7vgCFEENKanRHacpw2l47zuTDccXFi&#10;KQpflhF5kEUIJsdtmFvqwdKiBbMzIQItjdQU4zHBlxiJcL1DjL1JZCcZc6eGaXVDLJoe4ZcYoP2N&#10;j2JybgHDY9PcpnMYJ/iGZsQ1ir2sAfTmBtk4DHId+2ms/TTbDBunPvRzPBLPEuLj+VsxPHryB3xA&#10;aH3w8Z/wwSd/ztdjAm9j54dY2vgQS7sfY/XWZ/kOYx99Io770ezuf4aBiVVum2nsPvgl9h5/hdzs&#10;E4wuPcOdTxmLGZV3GZF3HvwZmw/+gI2Hv//rGWEBRAFAAT9RAoQCgAKES2L4AoZ5SxP2JuyPw3zE&#10;JbTykfXFNFF5c3xRLyPtIgEnlpFfFoEn6uvnfpNfTj4uv1wuS8BwmOAbFpfQ3CCwBPhYo4SduKxG&#10;nB0WYMyXOOPMEhD8WxP8W/hN5i+hoUnufcn5v6AN/vx/IQDxxxcA/Poi6X8X3Qmy/kLQ/el3f8l3&#10;q5+PyOJ3wgKGBJ8oYYb5nqQZhf/I6aKH6a/4OH/M8BsAFMcAhSX+jtp4fXsP17f2sLWxi7u3H2F0&#10;YhbJvgzSg0mEEi54QoSf10zD4g7G+Bkk+CJhQog7szh2l2WETcblSCSlSGfktD0CkGCLRjv4pZVx&#10;B2f87Sd8GI1TKQ3ijIuBMONxVEYzIgzjEqSiXVyOhqVHJCbn893w+OR5AMajIZjsBli8BvhC3GFZ&#10;We7kAUZwmcrNIgAZf/XGbkZkPSHDmBjUYJhQ6otZYSfAjV41AUoopmluKe7crh6oPHZInRYoPQ4o&#10;XTZILQZ0mXXQEYC9tKmpcSMGUx2M61qMEThJLjse1POzmmGzdzGKiw4aPLTRHkT4XIzbJR21oj9l&#10;wuSYBWMTaoxMaDAwYkZuyMXPKTp9YDQWv2gh6Mcm3BgddXL72Gis3CZJK2MnGxh+NnfcwShugUNE&#10;6vzvoRlVB4Xd0f4IwDiXkeI6hsWtOhMOuDmfP84Yy/jvJdACcVppkvGYFuim5bn43m5Cz0n4WyNe&#10;GBlxNX43x/l+rCifEz9ZdARowjQ/tdcFjcsOZ5iRNxVHMBmDKeSDS3SQmhHHBNm40CaDw4y4bAjG&#10;+Vlnpo3oHxZ9HnJ6VvxMz8/oHUZ2PEEAil5l4kiLC7tHsozq4kx1DJGMADhjeV8U6X7RtRmhx+9d&#10;v+iAdThOAyQ4x8VlQWn09/Uj25/C4GAcucE0DXyAMBznd2yK36817O79DO89/f1fAfjxZ4y5jwmW&#10;ZdEJ723G+EUML9wnCH+I7ftfYJ0xMTU0T6vtozlPYfH6h4y6v8Zjgm/jzpf5G0xtvSfutPfcANfu&#10;Prc+cfxP/CpkkzD8ewCu3P8tVjj+TQC+hJU43peHHQH1EoaixLgoMc/L+Z9DTsBOjP+ayxLdfYnl&#10;/TZ/wkOcbHk5fDn/DOEmalqA7SZhdlOYnQAWLY81Ls5K3/wtpu8QZrd/m68JzjN5k695cdJl6tZv&#10;aYxf5a8XnGKJGzmJS2cmxLWEt8QJG2Gi4jX/f+4M4etfhRBu3zwW+KL+5nkBxb/8meDjUADwG/Wn&#10;3wsjFGeN/4DPfvoLfPV7zsco/RXt8Ku8JQrw/Qmf/fCX+MlPf42nzz7FxuYGVlcWsLa0hPcfP8P9&#10;x0+QHEzBFjLDFTbnoRemVcW4k4X8FkRoTWnuNNk0AZhWEkZ65MR1cBECLCpnzNXQkvToSzFGMg4P&#10;0e4yqS709XbxORXhqEImqaY5MgIPEBoJFeOzPB+Vo7FuxJNdiNASAwE+Jlz6ep2w+UyQGuVQE3KW&#10;Hjl6IwRBwIFuhQourxMhmkuAUdZLQHkDRrgYf+1WA7xuExIEn9OrZQyWIhezYIE7nNxpQLfdik6L&#10;Fl12C2QOwpSxvttphMYshz8owbDogmvQA7tDw50vTJs05pfjDKrZKKjh4PJiwR7Cg9YZF5f+WAk5&#10;CzJxHYYHGOuH5JiZsxAOLn4+Az+LCWFaojhkMDrsxvSkF0OMriPDAUST3La9NvhpiV7G3iCX5eP8&#10;bn8PPBHaLu3XxW3sS7EBStsQYyyO9jLSMtq6IhaY+blF5xEhxtxgL9clZeT2Fyd1zOjh+plp7k4a&#10;ny3iQk/ICX2IgCPw5HngcT4PjZNl9jsZf/k8GwiD2wVnPApPbwz2dBAmxurwgJ9RNYYwIejgNBch&#10;2DsWxMCQm0bKvwOtMDQaRiDnhyfDqC0uRRqiJU7GERsS3WrFGHv789+vBIEX6ON08dM6AlH07Tgy&#10;nqER9tH6UiwCcTRNW+RzBOLQcBLDhOhQLsa/TYaNzyD6kzn0Jke4fcfy96AWt3R970fiTO4vcfsJ&#10;IXbnh8jmVtgwz2Fy4TZuPPwFtu/+kvD7GeIjG2wsBtgwELjjc5jZeIDZjY8xJLrXWnofG/d+lb/H&#10;8lb+LDAhl4+6zysPOtbzY38i+tLSaGv55x/+Ln8s8JuVt8IXEHxZ4sTGyxMnfzVHLmNBQG+P43e+&#10;7nI/3+mC6G+QUFq48RXmaGX5usFlElqiZ+tZcWH0i5oh7MSlOfOElgClKAHGSVYeYBy+POs8zUj8&#10;t/UFozSXR1CK4cztr54XoSpgPMvXz3G5/2tPgvxd/Q0A+TgPQELta/C9LE4T0fgPjADPPsbDR0/x&#10;o89+ii9+81v8kvX5L7/Al1/+lsDbwA8/+xx3H4vfSg7wC9yHre11TE5MYHRynF8MEZUIwBCti/AR&#10;JzmiEVbIhHhIxzhnwiDNqC+pRH9Ci6y4BIZW1x8hnBLdyPaqWQJ0cvQLSGa6Mdgv52uUhKKSgNAT&#10;oFpGRxV8zjYE/FKEQgqCj8sYUCMc6YLfz8d833jUSAhYoLVroCecnE4ClTHOaxfWp4GR1iZXd8Di&#10;VBOA4qy0BmEaj9eng83K5fq1jIIGGh+N1CXFYq8PMrsccgJSZjOh3WhEi9ZI+7Ohy2KGyaPE6JQV&#10;8wtOeNxS6A3N6O13w+7WoMetZJTuZszWceezIi5OytAwHZwm1jUdMRKAwoDlGGNknp23Y2qKMPCp&#10;4Q4y2ocJNje3F4E33EeYcVtGEmaECT4fLc9L2DsYd30ZK43QDrvfBKOvB9aoDe4ETZF25xHAZUQO&#10;0fyCNEZbwAAjP6OT9ukTx0ZjPUhym/WJ+49w+SY2JE7C1BNnQ8LnHbRCZ9oHU9QOJdfJQCiHEz4a&#10;spvwszEe2/Jnw60hO8wRvmeWKWDIAUeOIB8hACciiA0EYGM6sIoL3QdEB7Y+xnof38MLR9ILe8IL&#10;S5SQpDn6+pkkaG2il+wAgRjJRmlcBF82gYHZNMYW0pie7eV3L4npqRTGp/pog3FCkfY3wnHaXp8w&#10;x6EIBkajGBEXged6afP9NHRG5STTSirLeDyK1c37uPPej7F2831MLd/CyMx1TC3exsrWe9i4/gQ7&#10;N2l/4qZOYzfytw0Ymd1kw5NjozKEaHaepnoXAzPvIbf6PtYf/YYGyNj7+A8cF0XjI9xeAlCMrz38&#10;Jgx/kx+K55+D8W9LGOJLIAroiaGY/vLYoZgmAJgHJaG2cvf3WLn3vMst8XhJ3Aflpugs9vf5G0KJ&#10;WiT4xHPPIUhjfFkvwPoSvKLypnmH8OV7fH1ChqB8UfMs0YvOEj/DIm1wgcvJdwFG+OUfi3UQ68LH&#10;c3zuf1EE/r+H4UsA/kXE4xe/H87XSxCKKPynv+Ar5t4//lFA8CPcvn2XX7A5zC7MY3FpAUuL85ie&#10;GMX29U0srC1jYn4KvfySjc2OcEcIwON3wCt2uDjhF9UjyB0sGjYiLi5sFsevGHcHaXJDA4y+BFY0&#10;0EUYqDGeNSCXVvF5GeIRCcHTigSj7QBBOZglEPsU6GUkTjMqp2h5fSkup1fPKK3mcjSI0KwCPgUG&#10;h0SvMu3weNoJXXF9ISO4R40eFwFkUzJ+qmiNjFjcQY02LZo7myBTy6A0yBjnRO/SWu48mvyxyATt&#10;MuxXwe/tRjhnQDasoAE6oPPKYXDo0N1jRLNSiVpJNxpkGrQqTUjRPlKDDqgNjWhvrYFG2cKY6oHW&#10;1gWFScK43QUf16U/YsaguC7RS9Cau/PHATNsJAbSOlqJlJHQhExGwehvgIPz6AhoP7drWFijhxE9&#10;44JPxOmA/rmpcTsbCG0zbdKRonmnnYzuBigcWqg9Bhq5BbYgy2/m53RwWU7C3goHTd3oM9Da9DDZ&#10;+F60RnE8MhMkWLntAkkdomkL7DRPC9/DnWDkJbA8NE0PI3mUny1K8NqDWgRoccGsG54k//4sB+O8&#10;l9vNO6yHa5CAZfQO9DI2p2wI5nzonWAx3g/kgkikA3AxPvf4hFW6oA8GoQtEYI+lIS6yTjPyRkXv&#10;0ozt8VyS7xvHwJSHZubB9FyADQaHEyGMj0Tzv8QZHulFH00vPdhPWDKmiusgx2IYm0xjks+NptMY&#10;ytAYs2mMjGQwNMKIPDiIofEpJLJDjM6zjNuzWNi+j627HxKsq5ib28PUjLh964dY3f6A22UagfgI&#10;512lyW5iaPYhVm5/gY2nX2H7gz9i473fY/UR4y2hJoAnIChKQO6b4y+h+HWJx39bL2GXB9wLOInp&#10;34Tiy2lLdwQ0RfdbwgAZjVkCRiu0wVWaobibnqg8nBiV88/zNaLyjwk6AdNvrsvSPQKXj4Whfl1c&#10;rwd8L1b+M9J4xaU/m6LXm7u/wwYhvH7nK9qweC/RJyItlCAWw/+fAfj3cHtZ3zS9v//38vn8vxeX&#10;yjwvTufwTzS/Zx88w9TkNHZ3dvH0ydN83blzB3MLM5iZGc/3bzcyFMf21jzjRB9u3tzB/OI04pkg&#10;vNzJQmLnokV4hJ1FlLQ/DeFnRCIpfupGm+sj/BhrUzElgSWF39NMq5NjgjtJjnaXjjPGEoCxEI2L&#10;ABweNHC8EwlOS8YkBF0LIdnJVlyNkT45AShldFTQGBndxHWDGUZiAjIakzLK6QhgDQw9NDwX7c9L&#10;CzR2wc2d3c8d3OhUokPeDo1Jz+iqgtosyR8/7OVyRyfUSKclfF+aKJdrD7UiZmvDUp8HbkZSq0MN&#10;ZY8GHZpuSLRK1HdI0STRoa1bgUZJM6RqNSQdapgIyFHGVBe3g9Ikg6S7ncAjWAmxsFcJl1MFp0tH&#10;MyXguY1mxh3IZZX8G9AGM4SeVw21rhvdejktVQs3jTHIyqY9+eN3Jhqhm6bV4zZA00PDDBlhiYjf&#10;WNtgof0pCHk1I7vRzVjqNMHqscBkN8LqMsPtY2T1WmHyWQgeM6yM8CaaqofLzzGyZofZUGRopllG&#10;aP5NnREdvIzoQW7XMEEdFtcp9hHK4iRMkrDrJSRDWvT4dQSXFe6MA76cFZ5BNkK9LBqflTZpY0Pj&#10;pbUGRc/dgy6ECDUHo7S4TMqbZByeSCM0NgC5z4ueMMHXS2Ob7EU6Jy6w9iFCmIUZifvHPRid8yA3&#10;JS4pcmFqIoClmSiW55P5rsXET/V6h7K0sz7EGH2ztMTRqSQmGImHaYn9/Sn0MSoPMWIPTTAqD6WQ&#10;7O9FYmgQudlZTK9tYHxpDcOzC+gdyLFhnEJufBuj07cQzczTKK9jbOYWcpM7tOtpjMw/xdKNn2Pj&#10;4a+w/Vic8eXOT3is3xMA+00eggIQz+3vb+v/HQDFMbyXNvjSAL/5vJgupj2HpBg+B9jLeL3C14sL&#10;sb9Z4jIc8fzz45Bcxov5lwXsWKsE28vaIMi3RKQXRbDnSwDv4fMSZ7g3+DnEr17E4w0+Ftc8rnG9&#10;RK0I87xBAO6Ke6v87n8dAP/v/onn/wpAMasYZYmTJPkTJZz2o09/iJnJKTx++Ahryyv5Lqnu3buD&#10;n/z0h7ixu4bpyQwh5sFELoqhZBibNMK5qVH4AxZC5XkHBsEEYydNLxiTIxZWIUmLSXGHyRBO0RCh&#10;wrgb8dPaxHMJGXIDCkJRwKwL8TBBF6XlxWQsKTI0vaC7jYYkIKdEjjG4v1fKONyBmVEZLVA8187X&#10;imOGer6/BNF4xwsIymGnedkZMYPceT1+Nax2Baw2NcwOJZSWDkLQBJWJEVYrQNYClbqBsb0VM7Na&#10;GmQtY7oaE1lxYqAbXm0jFtN+mFwK6PUSAkXLaK0kNIxol8tR30r4dXUxKrrQRvA1NHahRynBeI5x&#10;0NIGo0UDrUkHi03H99DA7WVEtnRBaZRCqW+GPyTDxmoEI4T7QLY7/6sPj4sglRDSBi0BpaPFdnP9&#10;FfnrGW2EnsFC6BFyBiMtt0cHPU3R4FbBweesDnFMUsvPqYPSrIfO1gOTgwC09tAq3dDpbZCqCEgC&#10;0eDSsgEzw86/lSem499Y9O1noWlZkBly07o8jHsEXsaABO24b1CPWFLEX5oiTTAy4ISPzztiJpgZ&#10;vcW1lKYgPze/D8JKnYzlNgLbGnXDHnHCFbcy6ppeXEspYq8HzpQLMWGE81FGZj9kATNjNIGXDtMQ&#10;xa98XAhmPDRNcRY5hLj4jfR4CIlRH/ryv4aJYW0xgpV5d/6Mct9ggJ8hhmBvAvH+CAbHk4RdDMPj&#10;UeSG40gNEYy0xeSoH+mxAIFK0xwdRHR0mJAVHbL2E/TiFgeEougsY2IWuZltDM3dxPjqPew9+CVW&#10;Nj9BdowSsPkMu4TE8u7nmFj6gFB+hInFD7Gw+VMsbn2O6Z3P85a0/fQvNL+vI/F/VN8E239UAnZi&#10;uCZOpLwo8fibABTwe/keAm5/vfTmG7UqlkO4fdNEn88vlvEllyEgKADJOE+gi9p4SBjy8cZDlgAj&#10;31eUgFz+Im9xEofTlzifqEUxLkrchnTn91i4zhi8kwegINB/VP/zPzH1Bav+WuIs78v6u2f+p8qf&#10;Gc7Xn7+GpBj8hf/xJf/OOPwXRl/x7yef/ZjQG8WtvV3cubWLJ48f4OH9+9jd3iLoRvI9nsSCjKv9&#10;XtzYWsTNnS0aSwZumkMiRdNL9OSPccXiesY3xsiIjCBhtOVzcUbVIHf6nOi8lDtFKqrIH/AfGWLk&#10;ZLwVl7r0ptowSgMazWgxO2KhERKCyW4CQYNsjvMRDOIauwznGx5oZ5xtYcRuoy3KOa4jGNrgcTcg&#10;yAgdDXXl3yPKKG60SKEzy6HSyWCgTRkZOzuMrdDSfKQWI6RGDbo0EkKkhcunkbnKMZgjbLkeQVcb&#10;pkZs6At1Y5zmYjIr0N7RDAstUIDUHWT0JGTFMMTnJXoZLlY1oLipDRajDNM5BwFWC721G0Y7o2ZP&#10;N3SaJoJLBovHDLme9kmghoMK3Fh34+aGk9DUsFGwwesyQK3qoCEy4nsZd21yuDzy/I2gzFY1OmmU&#10;akJVQM3lYvQUPzGkrVm9PXngKfjZxPFKhUUPOedTGI3cDjboLHZ0G02sHnTptTB6jISFG/4BG2xx&#10;YbwKOMMaxnkvGzQrzY5GPObG0HwAwyxfQoNknznfF6M4ueLJEKppO6xxO3Qegprw09M6Rbw2h7UE&#10;oAE9UVpowM6oLmKuFUYCUUt71YW4TUOEo7hOlDHf2+9CfCqG+EQcvow/f82lh42KN+ZjfA7BnY7A&#10;3Z9grA7DzKjvZuzunQjTxuKYmY9gmgDN8bWxLI1xQPwWOcrPJvoiFJ0wiM4gQoRhNN+hQpxxODFK&#10;yBGMA7O96J/pR2K8F1GmnHguzhic4mt6MTAzipGFFb5mCqmxSUyu3sXS9mdY3PgRVq9/hr37X2Bl&#10;+1NO+xiZ8euYWHkPq3s/yXfQep1g2SVwRmceYOn6M+y9/2usv09bevLn/O+Gn5f4DfEfaFoCWgJE&#10;z4H00sBW7gsQCVgJSIoILSL11yWeF9YmhgJca4TPy3kFwFaE0RGKq2I+AlLUSv64o4CmOJEiXvv8&#10;9cviWB4BKIbPp4l5Of6NWubzz9ftub0KoIr7NAsILt77OW2S6yDOft/7EwHJz8QovHqTAL/Jz7KX&#10;Pwb4TWi9rBdw+rt/zzH2d5WHnwCaULf/aFlf17/jD6zfs5hz869+MSAA/53g+8ufxDUywOc//Rkj&#10;8Pv45ONn+OGnH2Jzcznfu4owwLt3b+PHP/oIW+tzmBhJYpBfrJ/+7If405/+iL0bO/lfW4jftvb3&#10;2/I/OxsSPaOkejCYYdwlmIKMgBHGo7BPjaifUZVGlkupMDmkxdyknvN3oy/dwVjdgXS4EYORLoz3&#10;iagnJ4Qk6MtK2Iq3wx9vQCTO5/slmBrT0DBbEKSx2W3NcDo6aZSM3ISeOEGSjoqzzIx0bhl67Gp0&#10;E35SZScsJgXsVhWtrwsykwoygxwyeQtcdhnXnZBmzDabS6DTFcJiqUEv1z8d5nrQAjMxmpaBZkez&#10;cnqUsDklCPG94r0qjM3ShAhyQ48ESpsNTQY1nHY5pmkXGmcnOvTtaFV3oLmrGTJFOw2sEzqjAkpN&#10;F/QEYsjVhJ1FI/ZWLJjKiQbCyNcboNW25g8XBAhZl1VC05ZyWxB6di2kOhU61ArIVN20UgUNswme&#10;hB4GAk1q1KPNYECrTs33lqNdLUerQoFOWl+3zoTOHgNa+FyLhp/f0k04yWEIdtO61LBFdbCFdPDH&#10;xDWGNmjdUnh69fD3GwkgVtKcP6OtYWPQxc8htbWhh0DThW1QOFTQM1brPYy8IRPc/B70xDTPTx7Z&#10;TXzeCrXbDgXBJyHglV5aqbiMJuSFLeaHlsuwxC20Sj8BlEAwGYQ7GshfV+iMs1JB2NMB2Aa8CEyJ&#10;rvcDiAz58meUhwhB8TvisPjFSf7OeVEEh6K0xhi8fI04myzuQTI4neR8z3uVEZ0rZKbS6JtKcDyK&#10;2EgIyTEa43SG8EtjcLKfrxFRmjWQRlIcM5xepd09w+adn3D4FJPztzA8KTqoXUSgdwyZiQ1cf+9L&#10;7Dz9A66LThMe/wkTc/fhjQwRBB/ixkeE33t/wjbhJ2qL8BO1SQCuPxKAExAUJ0uel4CYGG48/np6&#10;HmwvAfV3JQC2eOeLv0JMPH5pc2Lay+nffPy8vszP+xKAL1/z12Vz/K/rw3VcZQwW1ijW+3lXYATy&#10;4y/y84g78a3f4WcTtwIgzJcI42WWMML/zyLwS9r93b+XAPw6u/4t8P6+nl8bKOrlvF8v+N//8md8&#10;8ctf4Le/+TV+/NmPcOvGdUJuGY8e3MbtPdrdYAq37u7i2Sfv4/0PH+PTT59h5/oaI8Y4fv755xC9&#10;0fzxD3/Azs4ygmFaX4J2OODDaC7EuOrC2KADI8NOjIx4MDTo5mM/+mgJ2XgPBhhzx/q6aHoSLI53&#10;YWlShqlJOcYH5Bii+c0OiQ4FjOjLtDLOtCA7LkFmpB2p/kYMDXTSyjSEaROh2s5YrYbD2gkrY63N&#10;2kYodjMeW5AM6WmnSmh7pJDrJJB0N8FmkCDo0TOy1qFZ0gi1sYNxXI7FSQuhLedn1mB12YPxEROG&#10;s2akuLPLZaXwWuuQCnahj7EvSTBYHPWwexoQz3QjO6LDyJQRQ0MyxmYVIkknjOIEhbMNk+O0m4AE&#10;KmsLmhV1jNoyyAkds6EDBl0bOjqKaIplGE63YKK/A5lIC7eTBTZaq9GkgURaA6OhMn/oIOQTxykl&#10;SOWMsActaOhqRZOsHd0qCeyMw/6oipZkgMauQ4tajVq5GlVSGerlXWhSyFDd0YYGCcFvMKFKLkVB&#10;ay2qFY3oJsitKcbpSDd6Airo3ISpg0DktrNyG6ocbESCGlhoc2qnlGbmhN6hR3VrG1q4XKVLCZXb&#10;iA6zGs26LnTSqNu0cmgZ260RM5/TE8RyNHOdOvQmyGihEhcNNWCDJuCA2mPj8j20Qj/kUQf0jM5G&#10;Hz+j14RglPE46oMz5mWEttNSPfAPMi5P+JCYCtIUQ4iMhuHsdcPd6yDkvPlLboI0wPBgHEGWN5ti&#10;3A4RiDEkJ3qRnmDcFb1bj9L0hsKEWoSPaYLid9QcCkimclGkCFBxaU2cRhgd7OV8acSHY8hOTWFs&#10;aRtTGzsYmFpAuHcQU0sbSGaHMTgyg9G5bWw9+Dmuf/Bn7vC/5/AvBN0XiA+scJnrhODnuPH0z9h+&#10;7w/5enl8bZMx8yUAv1kvoffNegmmvwHU/0UJGIr5xLK+OV08FtO/aXz/0ft+c5qozfcIPg5XWRv5&#10;452/w/U8xPnc+5z29IWdEnjX+fl2n/0F11lbTwn99/+Eb/30J5/hi198jt/++lf4w+9+iz//kYZG&#10;GOVj6X8Avf/v/n0Nuuf/XkLxz/jlL3+GH/3wE/zxj7/DV7/9FX7x85/hy19+js8+/gDP3nuAWzvr&#10;NL0MBtiKiruibWwvYZOR9/atDWyvz+Pxg5v46MMnuHvnJg3yj/jg/cfweA2IMPL2MRrl+p35GxAN&#10;MhoNZPUYHbdhZtqPhekoFiZTWGTLPTdhxsyoHJODTVgYaSXwWDNyTlNhMNpJA1RzOd0EUD2iyUqE&#10;0tWIZ+sxMtHF9WJUTXQgFWIMjjASM1IHPWpaUBtczi7GwTaEAwoE3eK4XzdU5k4o9B1QqpoR96rh&#10;d3ShTV0Lhb2LkU0Ki49ROt6eN8qZyR4CVomVhQDmJ4OYGI0gGFAi5uvAxIARIc5vMjQgHOuCzVWL&#10;ULQDyQwjo7ceY7TS4T5GYks7DawWDlcDXyMu4WG0z0kZ9w3we2lDUhoT18dgaOY6lSEeacXShAYh&#10;RxVclrr89pNI6tFCYElkTfB6OvmZDVw/KZK0zTjfw+HToUvXSQCKky4dBD2jPj+7maBq7G5DjVSK&#10;ii4ZKru7US3tQq2sC/XdBCHB16FVooXm20QI6xl13f0mhIYttDwuN2YgALXoMsnQrm9BO9dRZpWi&#10;26ZEh5GvVzczJlsJLBe3IQ1TreFzas6rQp1ShvKuNtSrlKiTsdGxEp5OI1q1fE4u4zpIuQ5KNCoJ&#10;xB49uj0WyL02dLsshLAZsoATHX4HNGEvl++EL+pEOOVDDyOyKWSDNWZlPPXR1MSvSESX/i6utxf+&#10;HA2xn6Y4EEAgx+ljYUbZOFK0vDAbcdFTjTebzN/DODaaZPSNoW8ygX5WdiqV73ghmhWdQYieauJs&#10;bEXX/RwSeOOzwxhbnnh+P+TBaN4Ox5ZmMbywhL7pKUyvb6CPsXhwcpbzTyKa6MPw9DrWb/8Iczd+&#10;SktitH32R+x+QFDc+RzLW59iavlD7D6hHT4lHJ8I+D0/xibqJWS2+LwAjRgXkPq/KvH834NR1Dcf&#10;C7CJoYDVy8cv3+fl8sW835z2zRKve1livvz4exx//FuuozDAr2iAXzHe/xk3nv2Zn/X32H3K9779&#10;U0yuP2M6eoK+3G3ux5tI9u3iW0YtW1OTES6bFW67jS27B4lIGKkYN3pvBmNDw5idnMLS3DxWlpax&#10;trKKDW7ones7uLl3Ew/u3sXThw8Iq8f48Ml7+ITR9Ycff4gfEmqifvazH+OLL3+B3/zmS9ZX+P3v&#10;/0Bb+yO++t2X+OiTJ3j27DGXtY6nTx7Q4H5L+P4Bf/zdr/Dk3i18+N49PL6zg92NOcxPDdDCsgTX&#10;EH750w/wq8+fYHdtCDOMGavrw3jwaBvvv/+AMXgvf7+JVEaKIdHh57gbwwNWjIi7nPVJEEvR4AZU&#10;jLniN7xWrC7FcONWDMsrJqwv6bC5oMfKlDoPwIkhKbLhVkyKy1ESrRjMdiCeqocrXE4I1iM7LCFY&#10;OzAYlyDhb0XI2Y7esAGpME1D00Iw0QxpkD4Cy+uUQ6FuonU1ob27Dkp5HfoDaoynxc/upFCZqhiF&#10;G9AhLEjRwL9HVT6OB9zV6E8wKhuaMNLvwUjWSpDpsb7o43Kl6JSWwe5g/GZkfF60HV0NLO42Qo87&#10;vqoRLapyxAjJxUkdRoeaMTpQh0yyGY1NxaioruW6djKad8PmkSFMA02FpNB2FxGMDUin3GhorkFJ&#10;VTVMhIifcTvg7swf1/QxAnvD3QiH5DRQBVQWEW8ZpxmJJVoapbYT9bJOFDbV43JTNSrlEtTIFaiQ&#10;dKKmqxPVnS2EVhfhJIM9rqPNGWhXKoTEiYowl2djpDUq0cxo3snI3c34q/EZILVqCT8ZaghcrZ+W&#10;6TeiSaNGZWcn7U7G99WhtL0TFd2ErkyBgvom2p4WHQZaqETCmM35+b61MgmaVTrUa5So5fLqdQpI&#10;aYAyltTrQoeDRugLMpIL63PR5HywpQlB2p875WHE9CPSFyTM7PDluO8QgL5BHxxpGiAh5h32wz/i&#10;zV+D6MsEEepLwJMKQ9zLOJQJIEHIpYeDhBYj82yMsTmZ70h2cDKdv9wmLboVIyCz4uLp0QxGJwcx&#10;u7lK6K0QgkPon04jNTJIW5xCKJvjMlawtHUXYzNbjMFr6Buewfz6HUws3cXC9ieEwM9pRYyIhN0d&#10;2s9dWuHuEwG73zIi/z5f158IU2IRhhs0QQGYbwLwJcz+tsT0r5/7K5Qe8THrm+D6G5Dljxv+LeC+&#10;CcCvl/+yxDxiOc/XS6xTfpmM4+vvEYC0vS1+nt2njLuMt7PrP8a0uPve0j0k+pfg8I7AYMlB3zMI&#10;gzkHrTGLb6k6OqFs74C8rZ3VAUW7BHKWlF8gmShOk7VyekcXulkqGXcwuYo7iBw6fpnVHFcpVFAr&#10;1dypldCoNIxTBpiMJljM/CJbbXC7+GXx84viYxQIxRCLxhEKBWlqLkSibEFT1PpoBKl0Grkc/7B9&#10;/eiN8wvRl8LEcIaVYNxz0bDstLIoHt6eIhRTmBljVMzoMJhjxB0NYZqR4tbOFqczKiQakUy0E3Td&#10;jI8qjOf0GBhqQ268DYMEVz+hkyIURoY1mF3QYW5Whc1lE7YWLNicFxcQqzA9xtcmJFimNWaTMszM&#10;6JAZbIYreA19QwQfI/MQo+ICY2eS5uYw1MBn62LcNdK8GhkRO+FjNPZ62uBnhFPrm6A0tUKhaeb2&#10;qkLM1YWgsRpJTw2GaVNRRj6LUQFFVzvha8D4sAIp2qWHFqlVNhOsPSwZTJqrjOcmuBz82xGaARqm&#10;zSKOKXbC61JzuhJKYyt0rHSa8Tv/m2XCPEPQOEvR1y+DyyOO/zWisqYcckUTWrvL0SgpIFS7Ye1p&#10;hd3I7RcSxzZNUNLqSquqUFpezHjfnL8eUcEI3dJ5jZ+lFV6CSZwQ6STgG2iJUoMKXYZutGu7UNct&#10;xdWmZhQ01dEC23CtpZVwakdVlwSNKn6fXFoaFiMvYar3tjJiqhip1bAQwkE2WnqXihBthCFopCHq&#10;oPPrIDEpGKu7aXNsAHqkqKVN16tkKG1rRkVHI9o0WlTze1pNwyvrkONyLSM/G/omNaOvRoOuHhPh&#10;STgzMnez4W/vMaNaxffR61BnoHF6nVAGvei0WwldFwxRPyxsCHoSFoLaBbO4uJqR2Sy6MGNsNkV6&#10;CEY7QeeFM2WHJ+2Ed9AL17Ab3hE3X2uGRUTmTATetPiJnThbzHg7EmIM9ee7A8tNBTAyE8XYXBpD&#10;EwQbY29sKJQ3QXGrgSEaZGZQ2GEaY4vLrIV8d/yZsREMz29g/jpF4uFPcOvxL7C2+ylWrz/jjn8D&#10;E8u3MLP2MN/T9Pa9X+DGB3/ArQ//jLuMgbc++BP2PhBGyGgoTIl1/elX2HmfMZIweR6LCcwXw03C&#10;Z5OwEcf/RL28DGX7BTQFSNcf0OgIqjzcBLAePC9xaYoYClNbf4+2yFp7LIYE24vhy+OK+ddz/m9C&#10;de0hbfLhr7lcYYy0SC5nTcBPLJfPbT39DY2PEHz4OcZXHyKcXYXVPYMeWw42Zx8s1jQsln5obYNQ&#10;OUTlILf141uatk5oCTxdpwyatm5o2wi1NjmU/OKoJQpoO7njcrquXYwTfF0qGFgmqQJWtq5aiRIK&#10;iRoaqS5faqkWGpmWcNTBpDJB162DQWGAUWmEUW1Cj84MA4fqbi3Meit3Wiscdich6WecY+RQ2aDX&#10;OmDU9sBtsyHg6kGMX/6EOHHhlRISnQRXW97Isr2ETVSOoF+Vj559UQMGIiYMJw3I9XUizUjYn2rD&#10;QH8d52VUHWrB0GQzwUWbG6at9Tajv7cBk8OMm6MSTA91YWFYhZVpLme0A8vLZixMmDCSUiEdkGFt&#10;y4LFLTn6h2uxuqllJJdibqqbgKRRRlrgtdVzHRVcXx3XqR4Zcf0eITiWtTBSdhL+3Ml7GuCjLbms&#10;tDCak1vfym1ajGG+x9yIGRE/GxE1bdJVw8irgjvQALm6HA0NJYjQGCenbPAHW5D2SmBRN0DDWKjW&#10;16C1rQSdnfXQ0YD0BkZjszj+SDiPmzDWJ8P0KLfLoB6WnjoYTe1oay2BneuS4TrFuF173A3wRtoR&#10;pUEajC2QthYgStPrT+rgcUhhNMggaa2Gg2aqJVgLSyrRKqtFc1sbmtqqUd9ahBbaaKusjhFfiU5j&#10;Ozp6OlHe0YzLVXW4VFWPixWVqG5rQVFtI85eqyCA5LQ5xmdzF2HYSHsTZ8PZkNKWuxjBPdkuZCec&#10;sPuUkOo60KZtRbe9C236TrTraNR2AyOxGuVtTaimUTYqu9FAqNXR7Mra2wjELtpfBy5UNqGWjXWN&#10;ogstNME6hRqFDZ18XoJOsxEyrxutNguarUbU0Tg7PT2Q+izoYskCFkj9bASitEJGe4uPjTqhJ36O&#10;p3EbCXBhoGaYopzGRjo4GESgjyDMONDTb4VLHAecjMNLkNlFH445HyITAcQn/Pn7GId7A4SdD0PT&#10;fgzP+jA2H8OgiMw0QBGdk6NxpGmBGXGPElYiFyHUZjG/uUNDnMTI7AI27n6E934KvPcT4JH47fDH&#10;/447z76iEV7H4OwOtu7/hLHwl7j9jPAj5G4zBt/58E/5oahbH/4RNz58DsEdxuPdZ8IGf4edRxyy&#10;rovjai9q9+kfXpiiACTjJmuHMNt979ccCgAJCDLe5n9293WtP/w9h+JY3a+w9uRLrD8lxN778nk9&#10;/VX+8eYTQpDmtnmXoGUtE3grhOPqE8KSgFt9wvke/SJ/cmP5PS6H77f3hBAnhNfv/hTT6/dozrOI&#10;pofhjwzD6p2EzTVMtgwwGY3C7RuF1pqF0joApX2AAKQBdjfT/Fo6oWhjDGvnl6pVDhUhqMwPldB1&#10;EG4tcmiaWa0EXrsKOj6va5XB2CaDuZXG0EwYtnxdxmYZtB2E6YvSdymhJ0z1XXydVAljtxp6mQo9&#10;Ci2M4rFEDiuBaenWw9SlhUVuRA+jibvHCD93kKiTJkKDijoliDDuJbwtSPlpdzQHcVY0f1FyTII0&#10;ja4vJsVgbzd6MwQl7W9gSEKY1WFwlAAcFsfIaDaMsQMDbRjOdSKXbcXQUDtGaXPDOZoXQTg/r+WX&#10;ToKxaR3mZ6yYEndHy6ixsmnE9p4Wi8tSjI03YmVFyUguxfJEN3KpdrgtNQS2nHDrRo+xEkFvEyNx&#10;O67PObFFEPXFaXLaUvRoKtHH6WOJbjg0NTTmGvidzYRnGwzaOtQ3XqWFn8fOZhCzsz1IJzsRcIhj&#10;eDpMz5qQSnWi1yeBr6cLFtpeu7wWZbXXUFhajKLyUpTR6kzONngCAoKt6NEWw22tIaxFR6xSKFS1&#10;6Oqqgl5TjairhTFfBl+4A1ZnC1TdNejsqkNd1UV4bBI4zS0wc52yKQsTQi008hp0d7fh7IVrkCgb&#10;uaxuVDcVQmFsgIMmanKKy3wYWfW1kFqa88fpqqXNKJe0MqI2QNUjR4OkDVcra1BU2YD6dhkultcw&#10;DndBYtATZpwmbyeoymGONCHUq4Uvrkebqg4SswRtRikaGVevtTQRYrU0OAONUIfy9hbUSDtpnF20&#10;wBZcqqnBCUL2Sl0rips7aIgqNGoVkPD71GnuQXlnN67Ut6G4pQMVig60O3WQB61osWnQ7Sf8vGaO&#10;G9FiN6HJos8Pm616dDq06PaaoKUF6oJ2GEMOGp4TprgFrj4/ARhlPPZzuhOaiBP6mJPPe+DuD8DR&#10;64WZEPSNBuEdYizOil6+Q/l7v8SHfEjSFhMscb+Svskkp4UQFl1/8TXJbAADYwn0TsQ4Xwp9ExPo&#10;H5/Hxq0nWNx9TDD9DPc+/Qr3P/0j7n78l3xvMQtbjwmHn+HBJ7/HXT7Og09Aj9Ynhi/rFusm4bhH&#10;AN6g/e3QAsXwBs1P1C4j58u6wdeKEhB8CcA8DN+nJTJ6istn1h8+/+mdiMEbjNJrwuxY63y8xaG4&#10;OHtbjDMeC2BuEqBbhN91Tn9+qQ7f+z6Nk2BcefhzQpNWS+itE5abj39FQ/0tzfOL/MmdtZ0fYWzq&#10;HmJ9CwjGR+EPDSAenYDPPQyzawhO7yCCgX6ke8cQTYzA4hmCxkIDZMl7cvhWS00zWmpaWK1orelA&#10;a60EHfVStHPYWccvcjWHVYzCNfyC1nahq04KKZ+T1XZA2SCBgi2sor4d6iYJISnJD1VNnVA1d0Hd&#10;IiU8pbRKGiRL1dLFcRkMtEZ9B4HIMhC6PQSquYPxj4Zpo02aJbRMGqaxm3Blq+5Qd8Gr70LEyljU&#10;04Iwd6wwDSduIwCD3UjGGgioTlpeJ42wkcBoQYz2FU3J+cVpY9SoRXKwBtmcjBFbgeEhBaYmNIyY&#10;3RjltJkpA6cRlrkupPqbkSQcQ+KSl5ya0bELsVArMr1S3LrjwcYmDXFZgVx/TR5+6/MK7K32IBNp&#10;gM1QBr9LSrNto83WIeDmenjqMdsnwa1ZLSYGOxGNEMIhRudEG1aGNAiaGxCJKeFxNsLnIFCkhdAQ&#10;TL0E+95WFAsLRoyPSDHRzyg+pcfUtBqpZBPmsiY2FASZvAHN8hZUMGJevFaGY+ev4GJJCRq7S2lN&#10;VYy51WhquIC2xlP8vBbY7LQ7BSGmaCB462mfl+HRl6FTdhE19SchaaHJNRejuvI0wjRVNa3OSSMc&#10;SplQV3SORt8EeXcnysobCNpz6JA0wBUTnbi2oF1RDp2lha0u/860YRMN1BhgVDW0oF5LyPS0Q+tq&#10;gjelz/8kT6psQ2d3B64RZA1yCZpUEkbTBlY91K5WRAY0cHE7hNI2dHCbVnQ14FJdLSok3aiSqnCJ&#10;Jnm5vgYlLRzWVOIMG4AyxuCSlgbaXTsu1zGSqzQo6xQAVKBZr0YDY3OtUooKKaN5cych2IHC1jaU&#10;Sbu4jhqU0CQbdBq0O3rQ5NCjnvCrNxtQyedqCNomlw41Zpqrzww1Aagj6HRRRvV4D3RhC8wxD4x+&#10;B6O6G2q/ByqfOLPM1EOoWuNumFIBlgtWfiZ3RnTg6oVXdG7b60OKkThGGwz3eRAdisAiOtDgPM4B&#10;HwLj0bxJxsciSIwmGKcTSNAA57ceYWz1Bqav38HU1gNsMQLeePpb3Hj8Zb6brPd++Ac8/ORPtELG&#10;3o/+gruEl6g7BJa4v4joXfoegXn7YxrhRyxhhqy7n/yFlsjpz/6cj8o3CDJRu3zd83j8FSPxb/LD&#10;LU7fJPyuv/8ngpGRmqBcu0NgPfglQSVi6xcscSmOsLsvsH33V9h79NVf64Y4Bvn417hJo9u5TeBt&#10;foq1jY8xO38buZEN9DHOptLLrBVa73VMr4lbBzym0KzBFxiHzTEEs70XXl+W8BtHxDsGq74fRmsf&#10;ra+f0/ryv7OOp7PwhIZgtA1Aa85CZRrEt3RKE1t1I9Qy6rzMBEUXI0GnAV2djCbtWnS2qNDZyFjQ&#10;oEBrvRwtdTJCsisPSEl9F1oZJRoJwIbaNlZrvppq2tBe1YGOF9CUEJoCnAKmXXwsq+9+UTIouGxV&#10;s5qlYgRX5iO4toMxUKqBupOQpCEapDSqbjlsqi5WC9yGVrhYbr2EZkhoBRsZgduRomElYq00pA6k&#10;euX5bprEyZBAtBzhuDigT6jlf70hx1C/EsMZBUYyStpbd/4Y4fgYbatPwZZEgh4njYZA6kvIGL8J&#10;3UAtQdSJm7t2rC/qsDKjxvKkCjM5CbbnaXeRRrjMFfkLnt32VjgJGntPDQZTCsJLib5AHW2TjYT+&#10;KhzWWuTSHVif7MHcsA3j44zIjKAxZz16lJexsejFzLABEyNq9BHGg4zmo8Mcj4sTMfyciUaMJ7vZ&#10;ELDharuGgspClNRU41JxBU5fKsKV0nKUNJWhuKECJXV1KKssgk5ZzuVZYGTs7ZTVoENaC4e9E0GC&#10;ZiCpgc3TSphdwkCMjcOILr8900E2fvUXEPPpEbArUH31NJymWlpsI64UXITBUo0h2oo9QkhIS1HR&#10;cBntXSUwmhvRY29CD5dtDXWj3dSE4o4qVBK6TfoqWOLcRoz8rqicLbcVzep6VHSW56Nwq7aNMLuK&#10;FlUZYlldPv7KdIRVfR2OFZfj3UtlOF7UiHMVHQRgO87X8PPlj/210DBb0aZTo4iNQWFjE0HJOKyg&#10;oRLY1TTDMokElxrqUS7rQLNJixqlEudraYt1LaiSKQjFLq6fAipG2ja7ChKfAfU9ClQxbpcToPUm&#10;PepMSjSY1WgjHNvsOiiCBFzEBmWwB3KPAdqgDcawC3qC0Rhxw0BDFD3XiN5pzGE3I74PPWEaYdIN&#10;f9qNQIJ21yfumpdEVvwqpD+MZG8csf40zTHI2ByhNYZgoFXac3H4ByPw9jNmDyQxML+I6Y27mNre&#10;w+T2DoaWr2Nh7xlNjnZ17+e48fBnuMVoef3BF9i8z9h578v8/UZuPGBkvf8rLF//DHPrHzM6foSh&#10;xfcwOPcQA3MPMLr8FFObH2FGXFAtLqJ+8CX2CL2b7zMS0/aE/W0SWuKY30sgbjLaijOtyzufMCk9&#10;w8jkHrLjO/nqH7ueH47N3WUS2+HnW+H3Zhfzy+9hYfkJxmZuY3BqByMzN9A/uIy+zAyGBhcwlJ1B&#10;X4pAC+QQ9o0g5BmH35fjfjyK0aFpxKJDsNgHoaPJGSz9sDoyiETG8vM6evrzx//8/hyXMUwp6kM8&#10;1YtQLAurK82UkoTGmMG39FpxzI1/LL2bQ/7hNB4OvdDqvdCx9DrxmKVxQ8dxHefRadjqqe3Qq/la&#10;DnUqB7RKO+OThWWFSmqBsqMHys7npegwMT4ZoWgxQN6sh6xJh24Ou5t1kDYzwnB6Z7MGXa380jFu&#10;Sxi1O1sJXcbprpZuSBoZ29oYyTtplLI22IydsOibOWxHyC6Bx1iFEKOcuA4vFBDH9pSkvgS9SR1G&#10;hnq4oZoYkztYTUhwvD8lRTZBCKaNGIprkQ12IZcgYMSFxknaXMaOYEiJAT7fH+rCnOj+vr+Lj1sw&#10;ku3A2IC4OLoLExlG32gH5nJahJ1VMOsKMTNhhdtZBy+B5rTXIBrq4Hq1EjRNGBxWwRloglJ5FUbN&#10;ZfTSLFdnvYjRHjNctz5PA9zaQsbjZnitV5Hh+wVidVT5Cv6Rq2A1lmBkUIqRnBTTjPkDISnUmioU&#10;VxSikiZ0saAIBcWlqK6nKVVU4GhhOY4V1ODs5SuwGJv5WhOq6k+joPQUZMpmaDUNkLZdQcAnR2NX&#10;AaP3YdxYsmJzrhv3t20YTXZAWn8GqYCZ21uJjoZrGMvJMTcXgMEkQYQNissnI3hK0ShvRCeNrltJ&#10;E7Yz6htq0Sq9CndCA6m1FZcaS1BAU7vQWIMWUyfs3NbmgBSWgBxKRzdKW8vQqpGgihC7QqhJjU3w&#10;s/HRGDtwsfgaTl2rw5mKdrx+qhRvnq7EW2cqcfByJQoaOxhn23GtuSF/HFBCSIkofLG6HoVNLbjW&#10;3ogGJogWvQbFrR04W9uEasKsyahGhbwL1zolnKcdNWxcm/mZFFynwIQZtkEjtKke2l8nagy0Q5MG&#10;zTTBZgKyw6JFvUGOal03mm06xmcjo7EBMjdFwk8bDJthFrcooMGZ49b8CRBTgMOAixVieeCKOJBg&#10;/M0SfONjA5idGcb83Aimp0awNLfMBm8aQ6Jz1ak5wpAA6B9EbGiEETuD2EgvesX9ihfnCKj7WLx9&#10;C0NrS+jn63ILN2hfP6UZfojJ5XvIzdxEZnyPsXkPieGbSAxso294D5mhG4j0riOUXEUgtUorX4En&#10;KW4ZsQBnbP5vyp9ZQ//UXYyvvI+lWz/DOmG6dk8Y3pdYuftLzO18ykh+g8teJcwXKSDT3I+mEEtM&#10;IxQhwGJT+Ur1LhBCM/AGBhGNTyCdmUUsPo5E7zRT1yzSAwRedoLwm2BSG0NqYAThVI77wFC+w9hQ&#10;fAq9iWFM58YxxUrGhpk2xmlyozS6HOzeHJc/hVBwCHZbP/TGATbyWe7vo8gks0xO3HZJ0QN3AnZ3&#10;Eg5PFt+SdJrQJemBrMsCWYcZ3Sx5hwVyiRVKqZ1GaIO804LuTjPjmTh5QfVnqWQ90CqsBB/hpyI4&#10;1Z78UJQu/9jOndwOg9IGE+ezqB0w5AErypkv8dhIqPYYPLD0uGA2OWAxeWA1+Tn05sctRvHYC6c1&#10;AJfDC5+HcPLr4La1IeDsgJ+m5bS2wOdXMu8r2Ap0EF4ybgTRaYECEX87lbgZKX8bRntlhF4LrawZ&#10;w70KLI4lsDk7jNkBP0Z6Lcj1GjE16mWUttCW3Fjh+Bh30LVhKxYmLYzZhB8jc2+8Eb2xNqRpN/OM&#10;LA93+EcSF0J7arCzHIDdUYVgkvBL0UxpnNk0LZIGODQkgdtTit5gOwbDMkyktVicMiISuob+KD+D&#10;sRG1JRdRWVYIN6E3MWliQ1RLYJYT3q2w9RTCZL6EYQJwgeYaUpdDzzhb3VCF0vpyFNdeQ3NXEzq7&#10;aFGlFThcWIF3iyux7+wptLeUYqiPpkI7q+hkVCQ0C89fQHlJMY2uGdW15yHtvoiYvxYRC83X34rR&#10;eAdWh00YJcR6NE1oqr+ITEoDo6EJFy8fRKukGJ2ackbMy2hUEERNNbS1eoTTGngzjIm2WjQbKhkV&#10;GW3VLbhQXclYWoZKeSvUtk54gmo0MvKWtNaiUtKIainhV1eRP3FijKhhj3VC7ZDiUGkp3igswtm6&#10;Rrx6pgSvnSnFvguVOHSpGqdLmnCylNG/uAonS2pQQFO8XFWPk0W1OFFSiSvNVei0ydFl1+NaRxvO&#10;VNfgApdzpbGF8ZlRmfC83NGO4m4prnU1o1ZVC3e/Gsl5Rll+H1poyc0WGWoJuwYDIWhiI+1Uo7lH&#10;S6PVoJ5gbWUkljl10NP+DDRBXUANR9oEe7qHFtcDe0rc8c/CndmJyJAH4eEIQkMBBDI25EYzuH/n&#10;Bh7euY27t3Zx9+5W/vKy2Zk1jOfvZzPDhqafDWcc3ngvfClxL+hBZKfGEOhlFE4nEB3rRXgsRSOc&#10;QWZ0FpnBRaQH59E3TsBkxxHtn0a0bw6p3ApCYnyAIBpYQzS9wWS0RbiswR9bgS+69GK4DG9kKf/Y&#10;E16EO7TE91+kjS/AE1/iMtYR7FtDOLsBH2OpOzoPu38KNv8knMGpfLlYvsgUvOFJuIPjfP3Y88cE&#10;oicySvjS4LguwdQIG4IZxNLTiCTHCc1RxBMjiMYIfMIvyscxgk8AM5kZw2BmkDIyhEwiRxZkua+N&#10;cJ/IwuHspdwM5vtV9PmH0GNh1NX3MW1xeqQP/YkMBljpFCGYSCNJEEbDfQQgwdfVZYVMakW3xAKF&#10;xJYvAUABv5ellHIoM0NJ8Cmkz0slHhOGim4+5lApfzlO8+s20QYJTKkRGsZqHed/Pu/XpSYc1Qob&#10;IWqmZZoIQzNMekYGvQdmoxs2s+95Wfxw2kJwOUO0FS9hIC427kA6KiMM2+AmTDxJA4wBBXoILLO7&#10;HQZ9HaMoIelqR44Rb5Q75cwAjTDfO7Ikf0OjW+vj+PjRHj54sIbt1T4sz0cxOxXBzHQMK3NRLOUc&#10;GA3IMNOrof0RntlOTAx1cLwp3618zNeGoLkJw+IOct56OI1FWBjuIbxqqfIthF8Tevl+wzkVYqEG&#10;BINVNMMKjPeqkfG0Y4IwmR5Qw2srQoKR08HYXVd+HE5dM3a2vQiEGtHWUQiptAgG1Xl4HeX8w5bB&#10;binFBD9zRF0Hq4Y7bUMpCiqu4Oy1izh/rYDGVITjl67g3cJreKuwGAcunEJrYxEjrR617cWoZxSt&#10;qq1E8aUSlFwrYWsoQUNzJSpri9gYlsDAiOwg2DamHJjN8m/XeZUAbGFjJOxZycaNkKo4xtZWB52t&#10;BsVtJyHldpCay2HwliGQprE76lAlL0FRewFUBGC7XcqoWYLKrlpcaa1Eo7QSGl0r16cV5ysqGWnL&#10;cLa8GIWM7Q00SV3QgA5tHRq7G3C8rh5vXC3G8cpKvHGpHG+x9l0owzvnCflLVTh89RphR+gRgFdq&#10;q3G+rAbHr9bjUMG1vHl6ch6oAlp0OTU0wHK8c6WQ89by/cRrylGqqUQnTbZMzu0ibYbGZUCjSoni&#10;djmKWiWokEnRwBhcpZSgTqNAS0836rUqxmYdOq1WaIIWqH2UAhe/1wSt0a+HLWaCjWnCHDeiJ6KH&#10;uGVpIuNANGtBfCiC7EyKcXEE29cX8792urmzh+nxGfT3pdnIDDG1DDOuiZ5kJjG9uIX+kTm4QmnE&#10;xGViU4TH0BDMwSD8vRk4+8Lwim66xgYRHhBd9S8iMzyPCEGRzE3SzGZYCwgRMp5kjvF7GIncGmK9&#10;m4gkthFObNGyVv6ulgnDJQJskbXCWiXIlmEPzsJC0Fl8kzD7JvLjVgE/3xQsXj7mdFHiDKzFPQEr&#10;Kz/0TMLmnSIox+CNEooEoys0QcBOPR8nIN3+UdohLTc0RghOIt1Ly2METiUmmIbGMdA/hlzfAIb5&#10;ufrTXA4B6HAOw+Mdo/AMIB0foOkNMfYSgLZh7itZeL393Lf6uE37kGX19fYjHk8TfknYKV3fsliT&#10;6DHHYTJFaWAxgofDF2XSh2hqAcZdf740SmF4jMK0PZXc8aIYd+WEoYKA41ApN+VBqOR0lZxfDjkB&#10;x1islTEadwvg2VkOLkvEaHfeIHUqK+FnIbEtfE9nHoBGnZ3r4KQFMjawbGYvQRiC2+FByG8g1buR&#10;jLQhRjOKReW0LdHhqA7ekBZWWwdtUcroqUSU8W60z4ypfism+4z5C49He1UYTKgwlLRiOOPG7EQY&#10;e9cHsbKcwPJyL7a3xrG5kMS9dX4BA23IMqr200Zmx5SYGungsBsb8xZsLDgxk9UwAvML7qb12aow&#10;x5hpt5TTIhm3w1WsBgwRcsl4F2Ix8TOxSrh0ZYha6jFCQ+0VZ36ll2mvddDZixnrr+Dxqgfba7Rm&#10;Ak9B2KjVZfA5KxCnOba2XUBd1SHMJUwIKRthlBM0ledwrboQZ0uKcIKgOHyR8Dt7Fm+cP4/XL13E&#10;/tOHOV89I7sV7YRSOaGq0LaxQepEWdUlGLneXepuXLhWibrmWnS1VULXVYxMmBbXcgWSlhICtBLy&#10;rhI2OjRuSw16TNX5X6D4+ZnqFYyv2nIkx+SMak1s5QkIWRkj6FWUS7hsNkItllYaWAXKumhtdcUo&#10;qL6EuqZyFNU00tYqaHKVOE7LEycyipsJsjqCtaYc1+qrcaKuBe+U1eJoOa2PcHunqJLQq8SJYgG6&#10;Khzja49crcbFilpcravC0SulOHilBm9euAiJSwHPqBPtDoItrkWZop4WSPi3yHCMr71UWwdDUgd5&#10;oBNyQrDNxMYzQABqunC1tZlwb0WdSo16NSN0GyN6txyNeimqFYz+Ug0adWp0WpTQ+ayQ9jAK87HS&#10;Km5foIfWo4LSLYfaJYc7YqR5mBEK6wkdD4anU9i8MYKJ8RQWlycwOc3IOzSB0ZFRzE+tYX5mF4tL&#10;21hZ3cP80i7tZwJGe5iAG0X/zCIb+ygs4QQSo9Owik4ZhhNw9ieRpjUOzq4hO7lEyxvF4NQSITiD&#10;3uElpIdXEGG8dNGeAoyi8b4NRJNbCCfXEUgsIZhYRoCGJ4ZBPvbS7LwRWl9IFE0wuAhHYJawm4ad&#10;Q1GO4ByhNsPxaRrgFKwCfgSjlbCzeeb+WnYvLVEMfeNcxgSNcAYO3yyc/iXCj7Gbr3UFCEMC1ReY&#10;ZGSmqdIEIzFxzG+Y+9A4hrMjGOqnATIaDw/QHgNDcLkJTT/jcYjwozH29zIuMwL32HOwuLLwhbPP&#10;78PS24dBgjMVz8Dj9MGkMaG9vh3f8gRyXMBQvgQ5Q4FhhAWFOZ4v3xCtixuM+drnGeSOPpAferhw&#10;UV53L2ETh8MWpW5GuYOHGWfDMBnFMMr4yjJEYGNZOK3HECTkAoRbKF9GrQcmHUHXw/jbYyfs3PlI&#10;3GNwwtrjeQ6+v5YwQQf8bm3++r9kpAO5RDcGgjLGUW3+FxhxrwFhh5x5X4XZaR8mh12YHfZhKNbD&#10;WKcicAhOr5TwM2B6yI2c6BI/pcLIgBbjtLfRYQeHfmzOJfB4J8PXtdIaOzE/YsLMsIJQqMHskBJP&#10;b2fw2dMR3Fx2YGVci4CnGiNJBVYYl13WivxPzgYyzVT1ZkZr7oSMlVpVBbzOVlhV1zAYlGI8qUXY&#10;2oSWysNsBApgNV/FwoQK97fshDxNz1kPtY5x7coBhL2NBNFZFBUdRE35ISykLOi3ymCQ16C++QqK&#10;qotwmjZ3vLAMRy4U4GRxAU5UleIwrerohWNw61owl2VD1FNJU2mCwd4KjZ5xWVEKh6MW5fUlOHTx&#10;DK5WXYaktQp6WSWtvxR1NYWob6jE1aJClJWe5N/lWv73wEp+Fm1PNVpkl3Gx/CyOXjqMVsVVxPpU&#10;+W6/OjSNKGi8his0ukpFFSpV1ajsrse1TlpXbSlj6mXUt9bgIsG2/8xlnGJUz4PwWgWOXC7CgbOF&#10;uFZTSwASeKXVeLOwCgeLGekZ7Q9c5ecsq8pf4Hyaz71TVIb952mPlTVokLbjzZOX8YNTRQRmKew5&#10;H1RsaJpsjWh3d6DTI4HEbsCZihocLixAB+Elfl2iDWhg4nwKmrx7QIngBKN+uhUyNlAKj4HAbCeU&#10;O1DdLUOTXoJWowptRiO6XXpG/W7IbWro3HZo7GZ06RTQ8LHRqyME1dASgqJxzuW8WJzrxcbmLNZv&#10;TGFxq5cxN4YxTptbm8XO3g3s7K5gY3UOS/PLNJUMbHYvLHY/3L44En2jSAyNwRlLQuf0QO/ywRml&#10;wET8hGAYodwA+iankR2bQ25qnraYRTyXQ2p4HEGCITPGWDxNMNIm44ME4uAWUn07iGc2+XdbRyyz&#10;RiiK4TrjOi0wvpAHoj+6SFNbyAPwJQhd/vm/lt038wJ83ygBQDcBydgsKg9Alo1m6MjDbp7QI/j4&#10;nJMAdIVmGbVnOI2AJtCEDXoCXH8aa47AmxwawdTgMMYHhzCSHUYfo7PPO8AIPAyHawjR6ACyfTTD&#10;TI6NjADgAKyOFMJRxl9CczAzgHggDrPajPa6NrRUcR+QqvEtFyHnZnkIOr9/BOEg83lwjHQd/WuF&#10;XlSQmhpinv9mRamrUT4X4eviIWZ4vlaMh8Mcj0wiFp6gBU3QHKaQijHHx6i0Is9zPBEd47RRwmyA&#10;1cvpvUgnRI4f5XCIw6H8UFSGH7g3PUiFTbI1CGB00I7eqDiDq2Ap88ftEjEbYgErYyqfH6ddpdvZ&#10;auixNB7B7nwOCwMhQseBqT43ZgbdmGLEHetnDM1KOY8a82NaTA4aaYwWmp0LiyNm9EVqsTCmwkC0&#10;kxFaRYuUY7pfT+g5sTzWg6VhOaOiGhF/LYZjckwlNNwGzRgfF50ZtOePF2YjXejlTqCgATkt7YjY&#10;W5B2tWIorIDP2ogebQnGaE0zMcbsRBukisNU+3LIuorQ3l6Nbmkdwoz8RmUZ1KoqtNSfwFREg5xL&#10;RrsuR3XHNULjLPadvkTYFeHkhUsEwjG8VUAwlV1FQflF2LorsDrgh8HYgSZlDYrKz6OG0bmi7goi&#10;rk5oTc1oN1WgS18CnbwJdj3nqy/E6fMnUVpdjYqqOjQ1V6C9sxAyRS1apNWoaS9BM+1P5WhBaf01&#10;VDUWMypJ0dV9Bd3mOhpgCc4QwAU0yKvtpYzEbThZUY6DpZy3oxatskYCuxCvHz+Js6WVNNUrePOo&#10;qGK8dvQCShuqUVRXih9cKsCrlypodMX4wcWLOFBUhFOVNMNr5ThKGO4vKufnvYaTFy8zWrdh/4US&#10;vHK8gJ//EmqF0WUsaKMJ1hiaIQ93oVhSg3f5XAmHKpqf0t0C/6CBAGyDzFUFhb+NkdJICPag01GP&#10;Cnk5170O3c7nJ0EkNhmaDZ20RQX0BFtsXPxG2JDvzFXnIBQNcphcRo7r8nG4hw2vL6rF6KifjXIv&#10;pudGGGMjSE/aMDgdRJyNbrDPRSDFMDLhw8ioDZM0w750Hw1xEvMLy8hkaS99g4ytNJgQI284glAi&#10;QcOhWPgJyRAh6A8QNiH4g0lCJJD/uZ4nJY41xuGOU1AiUdgiKTi5j3ni44TaNNwBYWcino4SQFM0&#10;+jnWfH7ojcwQ3LOsOdZC/rigN7QMnyjG4vyQJY4TOsNzcIZE0epelINgdAcJSb7H1+PPQSqitYtx&#10;WhwrdPJ9HYzCrnwsHuF6MNZyGElN5Tt0GBrIcr/sx/LoKKZzIxgbHH0BwEHuJ6IP0ElkMiIikxPp&#10;LAK0Qad3hKlrFNk0p7GRcBssULd0o7OmA+p2FRKeCFbHZ2iA4s3Cw1whLpAVjBB+UbYYL4vAelnh&#10;yATBNkndnCBlJ5+PRzid84UJNDEM5YsQ5DDGaaISsSmkkzP5O18lkpPM9VOE0zSzPXN+aozjJHrv&#10;MAk+TpBNUnNnMJqbwlhuGhPDc5ibXM3XwtwsZvgFmpmOYnoiicmRBOe1EqQdGBszYGhYi6GcsDgz&#10;0uk6Lr8dEzkP5kf78Hh3F0/2dnF7YwZzoyFszMaxszSArfk0TdCMwWQXstF2zA6YMD/gwAQNcXPc&#10;hql0J8aSbQjR6sYzMqxMGAjFZkZoCWOxDHPDemxOa5EJNGI6o8UgY2Eq0YoEo2AkVcl4Xo7hXint&#10;y5H/Pa9JV4E0Y3XUXo+UOAtqJAjqT2HQJ8U8Y7y6qwCVzadQ10FANV5At1L8uqMFbU2X0Nl+FS3t&#10;1+Doacb2kB3TBKhWRpg0XcT58qvYd+E8Dl06jxMXLuPomePYd/4IjlUU48Dpo1C2XMZCzokjR0/j&#10;BweO4d2TJ/DG2ydw6vQpOIyNjCeNMAUq0SY5DZuyCRmfBmUl53HgxDkcvnAVFfWV6OqqQEPjRTQR&#10;Zg21V3Gt6ARqm8/BGayHwtyCstqLUGrKIVVfQ4uqEiUEX2EjIXXtPC43VWlPo/YAAP/0SURBVOJS&#10;Uy1+cOEC/u30GVwjfNvljL+M7ceuVuBYYSXePkPzO1fGYTm++845lFRWobiqBK+euYDXzpfijVOF&#10;+O6xi3iNoNx/sQjvXqbd0v6Ol5fjFG2vkBbbrm9DaXsdztWV4Up7BeR+NXoyPShXVqLB1AClrx3l&#10;nZdQyfL0GdC/SABNm5Be0MI/IoWtl3E21A1nzgwtG7QaWTFqOksIeQ2X20ATrIXab2K0VqPF1AWp&#10;vQuujBn+rBMKgtEcNEHn0kJikHKbKLhtzDBauxEIG5AUvQJlxZ3vTPAmmVb490gNu5EaC6J3NIqx&#10;2SRmFgNYXnZhat6LIaaQ8cU+ZEaitLIAegcYefvF3e2CjKhBQtWHSC9BmI7CFw/C7DTD5XEh4Gck&#10;9vnhJwC9cTfsITvhaIUt6IQx5oFO3FEvGILeHYXOHodE6UWn3ItuTRAylR8KdTBfMjnHVSGoNNEX&#10;FYdSm4RKl4Za3wuNIQOtoQ9qSwYqZz+0rhwMjKQm9wRLHCMchz3IiE4jtLPcQQHBabJmllY5y/Wf&#10;fl5xUTPwRwhegjMYmiYjZjE2sYzRsVmKxDCmxiaxMDWHwaHJvAmHGY19gYE8f3r75pAdnMLAAFmS&#10;HEQ8nGONIM3462SSlLdI0VHZDH0bE6AviLWJMTza3sT12Ul8yxclQWNjVN1xrswohwRgYoJF6OVL&#10;jD+vCC0uTFKHQgJ+z8fDUU6n0UUJMzEUIBTDWHwS8cTUXyuZnuWKE4KsVGaGmZxFCPb2TpHeJH2W&#10;H3SAHzq3QLubJM0TyPSG87dFjMXcGB5OYXQo9byfP7bo2UwMU+NjWJ7P5G9UND7CKNzfhgRjscta&#10;z+heS3jacX11AhvzM7iztYX7NzawtzlOmHox0t+D6YEgdlcmcWt3CnvbA2xlejCfs+P+Wj/Whm1Y&#10;pw1OE4pzfd2IOasxlunE0iSNM12PuXEVxgZ0iHoaaH6MucEWTKS60RdvYUNRiWSuBanBejYGxZga&#10;VWKCO6HL0gAnQSq60A+7uI4exlB1BVoIuoizHQ7aXVPNeUKoguZzFjVtBVBoG/IdGjQ2lqCaRnap&#10;+BSKLh3EZLALUyEJlb4MTYRbUV05jpUV4HxNMU4TDJdoQycKT2Nf4SW8deIkVG0lWJy04/DJU3jt&#10;3QOE0wUUME4eO74fdkstTNZaaCw1aGo4DZemGrmIAgWXj+HNIxfw/UNnCNSD6KL9qXSMpbXn0dFS&#10;CpO6ESptGVvbWpgDbF0VNZBKrqG29RrKW0tQJSlHZVcdDhVcwOGrRXiL8HuL9vbaxUu4UnkVKprS&#10;8aJrjKxFePt0Cb57+BK+f+wKAVeMVw+dR1UNLbLkKv7tyBn8G43ue4cu4JV3LuA775zFq8cuEPCF&#10;eOvsJS67kEZYgCZjE+SMuV3czjJnJ+r1Daw6SF2Mvdy+bdYG6Gjn0WEZ0uNdGFzoQU+cEHM0wJ3r&#10;Qoh/W2e/ipCsR3RGGKAOwVEjesIqNElbca7gKio7mtBpFb8GoR3aNOgyq9Cqb6dFKqH2ijitgj6o&#10;gdzZDa1TRRMzwc44vLg0is29GWRnfein9WUmRLdXQSRGnIiN+Dk9xYjqQd+IFePTNgxM9iA0ZkZA&#10;3Gh/Lozp1Qyf8yORCxCedrhjdgRSPoQyYcLES0FxwRe0EoBWuN0+eLw0wLATPu47noiTVuWgYdlh&#10;T9hhDllhZly32TxMJEFYdAH+Lf3oIfxMCi/MhKFB6mJj7GAD64Ku2/Vi6Iaiy42uDgc622zoandA&#10;0mZHaztjZTenydxo63ChrdWFlhYOOa9MHoBU5odM6oNCFoBM7YNcH4DcEITSGIbKFIHaTLiaY1Dq&#10;kwRsAjpDAg7G15AviYCbwPemmCoz8HsSsDjj6HEmGG8ZZ80heJwpBAIZeP0pBIN9CHkzCNj5eq0H&#10;ynYpJA0tND4Z918/VkZncG99FTeXpjDZG0PMbsK3/IyqflI0GJtEICpqIl/i8fNpzx+LilCJw9Tm&#10;EJVVDEVFw4Qa9TdJeiejLA4TpLuAXiI5na8kK907h3T/fL56++YJMVKbw/7+JfT3LWFocInmtoCR&#10;wWnksjn0ZcVtCvlFEXfzCshgc7chHrNiUvS4OxImVMTB4jlMjEWQ7Zfl4+7QoI521EEIuWmQDqzM&#10;92JjiZCcGcbWygQWZwi2pSxuXh8lGHO4vT6Pm5vLuH1jAStzaeys9tLorLg+F8TGqBM7YzTASBtN&#10;0AifqQTZWD2WJrqwNqfGwqQSI1kJ0pF6jNL4xgjKedHLTJxgCxcj3teIzGATP189xgcJ6JQJPnHc&#10;TXEZveFW2HXFSIak0OqrGENPIBGSw6WtQ2cjd7IqAq3qNGpai1BN8F0qPI+Lly/jcvElnL16Elcu&#10;HMQ4ATgR6YTP0cTIWYUjl87idHUJDhacxomLBTh15iKOXTmHty+ew6vvHIKuq4bbIYB3jr6DKzXH&#10;ERnrRAUj66mzbyHga2CLLzo3aICkoww+Ywmm+jVoIHAPnbuMA6cu0RzfgU5VhzZG7rf5miul51Be&#10;cxFXa46iQ1mAsuYCSLoJUl0ziisu41pTMa42FuJ8RSGOXi7AvlNX8C/7j+CfDh7C21eKUFhRSoPQ&#10;4O0TF/FvBy/g3QsV+N6RS3jl4Hn8K+v7h06gjsZ4pagA/+PAKfy3/RfwXc733SNn8daZKzhTUY/T&#10;5bV4+9wVWuEZRux61GhqUK+rRDsBKGLrNUkZimhvddpGVjOutBagSnERpnAdhpZ7YI42oFZViGPF&#10;J1Gjugprpg3WXglUoVrYU3Xw5doQXjEitOiiRRnR2dGMJkUb6jWdUHitaNETfioV2kRnsAShzKFE&#10;t6sLpjitM6GBMaSC0SmHxa5Cjg24uD+wO2uDe8AG/xBj74gd3iF+t5hYAqMOxKfciI9aER7Q0wrt&#10;SIw5Eec8s9sZ5AjOOOcLDbAhTegRznoQSHsZZf2ErIUC4kA4TjD6bfD4g7C7GIvd4n7MATgDjvw9&#10;pHtcJlgY061uC2xmG2wqQrDLDofCA7vSDavMAWuXDQ6ZE06WjVATZZc74ciXC2apAya+xiix5Yfi&#10;sZFDE2HZ00XDJBz1LTboWq3QiecITiNhauTzxk47NN3W/JUfym5L/qoStdwKldKGboUFEkkPxGV5&#10;He06QlaP7lY9FG1GyJr5uFGTH8ra9JB3GPMnVo0KrqPWC53czr+NnkDmcyyFuKa4TsbXtiJK0C+N&#10;jeDB1ibBt0hJSSHlciHhdCDpdOJbAdqcP0jg0ebEuBiGIuICxuclHr+sENVU6GkoNJOvaHQOcQIv&#10;Tm39JgCTMVaKYCT48vbH8d6MgN9ivnr7Fmh38zS2JWSzqwThCoYHVzA2vISxoTmMD89gcnIW09Mz&#10;GB4ZRF9/jNYYQDLhJfxiNEXGhdwY5xtFf8ZNyGgRCDbRFKWM0k5srs7i4b1V3Lu1hnXS/vrGLG4R&#10;cjevr+H27haePriFe9ev44M7T/DRo6f46INHeHJ/G+/dmcf15TBmcjoC0EEDNGE00ISlQRUi9iqs&#10;Tmkw3s/4m2TcpXFOjsgwzKh7Z82KNXH7SAHiaA3iyUqEE9yBgtfYQJRipLcLAwE1FB0FsPaUIe5r&#10;hEZyFgMpDb+ojGz1RxEKdMGqa0BnaxlqGspRVHke1YSIuMj5yOmTOHr6PN46sg/7T72NwqvHMJ8x&#10;YWHACAtjXXtnNd4+fgwHrlzA8ZKLOH3lKg6fOIuD54/j3YJzeO3AAb5fNVbn4zh07CROXT2Oa62H&#10;8SZNsPDqefg8TfwCNuHwseM4/M73ELRwnZMK1NUW4MgFQq6qll/WVq63FvVtRQTOGzh97SJq2stR&#10;2HASZW2ncObaEYL7HDTSChQUn8epaxdwknX4IodXSnDqchVOFpbjeFUZ3rp0GedppgqlHK8fPo9/&#10;e5cAvFiJ10/S9mh5/ypAd+gImtrqcbnwKv757dP4p7fP442Tl3DwCqFMEztaVIr9Fwrw+ila4dHz&#10;OMIofbn1Ki2vDVe43Y6XXkRBSwWqlS2EXiOBWI8yWQ0OFh5Cg7IEk+sJSC2NqJLX4lxFEQFWhyCt&#10;3hhry5errxOJGR1iqxZoUx35iK9StxF4LWjSdqLbbcxfYF3b2YaKzmaUdTVCYlNA7lXAnOJO6xOX&#10;/jRB45TARAgmsgHYw2Z0e2RQs7Hzjdhg6VXDQcMLTRCIo2aEJ+w0Tiu8ORNi4w4MLwQQYQrx96sR&#10;GzUhOKBBatyK7IwPyVEvUqNh+FJeAlCH/qy4p7EHQTb+Zu7YDkY9fzQEXyRI+/PB6nIQhB5oPTRa&#10;AtHqJjjEDxkUtDu5g1AiiAgklZRFEOk5NHUYYOrk/ISSsd1AuBmgIVz0HDe0G6EjjLSElK7FAG0j&#10;pzUZ0NPC+Zv0sLSaCEUug8sy8fWWzh44pDbYO0xwSRjVWU5Oc3Wa4eC4o4tQlhhhk5oIYc7Pxz0E&#10;6MsyE8jmbpbMRtCaYVO64NL52FgHYRW2J+tBd7sG0kYp9B0aJF0hLI7ncG9rBbfXFmh8cfS6bUjY&#10;bQSfCzGbHWGzhQboI9wCBFpwFgH/82E4NPeNmv9rieee11x+GI0sIB6fQ4zxN56c+boIvZg40UHw&#10;pRh9hf39LQAX0ZdZZOxdxUB2hQa3SAAu0/6WCbZljA+tYHRkDWOja5ia3MTM9BbGx1ZphuJkSIhA&#10;W8P1tRuMwDlOj+a7fBods+R/9ibuwhYMqjk9jbWVGdy9tYfd6+tYWhzDnZvXsbezjTt7u7h3Yxe3&#10;Njfw008+wUfvf4jPPnofP/34Nj5+bxp3r4exxpZ3MaPFBG1tppfLdVTj3nYQi2NqDKe70M+o259q&#10;IgSbsbem4Aaux2xWSgDW5yOw1XEVpp6z6E3UYDDWjgGvBhYaSizcgemcHlbNVRqgDMaeOlQ1n8x3&#10;eaWWldN6SlBQfQ0nzh1CVX0xY+olHCXIDp47iUOX3sWFmtM4cuI1eBhTk9y5Otsr0NBQQQCewg/O&#10;nMSRonMEIA2QkDlXdg4ny87gbYLTrGnC6oofJ8+fxltHT+BsCcF0lgAruAKtohrtHdV87wqUFh1D&#10;n1+CpEeOs2cO4Y0jh3ClrBh6ZSOitk7o9a14+8JxQusA4XgIUlsdd/xS2t4paDWVCNnbUVN/De+e&#10;I7COncbbR89yXcoI3gKcLixCkbQOh0uuME6ehsGowb7jF/DtfYzqZ0vx2vFCfP9oAV45chk/OHqK&#10;0aoNhUUVeQB+5+glnLhWgn0Xz+DA5Qt4+/w57GfMf+P0JfzLoYv450OHcab+KiHXRJM8lbfEV4+f&#10;QKmkFUXt1QRgDWppgjWqBkitLQhmTSjrKERldwPajN1o0BXBPSSB2t8GlVeGNkcLunwd6DBWQUpL&#10;7zI0oNvShU5dOyoklWgxtUNBsKlsMhpnO6QEn4SPW3pkUPmtaLYyfnk6ofMpoHfJMDATz9+u08A4&#10;bUmqESHgXP0mhEd9iIy64eP62NMa2DIqgtiKxKQVg9MWZKdphIMaxMZ64O5TonfSxvhuRyhrRHKE&#10;JjPsRa+4xGsigPGpCFKDQYT7UrD7Q0j2ZRFL92F4cjp/m814bx/8MUboKOdJZRBJ5BCKjSIUHuG+&#10;PAq/NwuPoxdOMyOkKQqXOQy7MZAfWvU+2A1+2Agds4aQVbthUhJIHDfSII3dPhhoe9p2E3SEo6ZN&#10;By1BJm9Vo7tBAWWjimAiRFsJSpqcjkYnhtoGNfQNGvQ0amFsVhCkUkJWxeJzhK2RkBXwNbTqYBIQ&#10;5mMzgSqW1d2kZMzVQdmpQ2ezFApG3YjDhfWxMTzd2cKd9WVM96cJQxuiZiMyLjv3GdqyzcRpVowl&#10;I/iW0zUOX4BQCy0QhAJs84hw/GVFw4t/rUiY08KEoSjCMRpZJPzm8/cljWemEeudQpQVSwnzE/AT&#10;4FtAb++LIvgytL4+Rt6siL0EYI7QGxxczANvfHgTE8NbjLfXMTGxjbHxLUxMbWFmbgcLi3tYnN8k&#10;BLNYnKMhjoxjsC+GjfUZjIz0YWIyghHGhlzOyOUbaIZ2rK8O4cP3d/Deg1Vsb+Swuz2NRw828Oj+&#10;Mva2hxl7I1hfHsLK8iIe37+Nz3/4AHd207h/w4en20lMhiVY6VNgd9aK3hBNbyuASX4JVyfd2FoK&#10;YpSRd2VRjfWZFsz3NWN5RIFEuAZBXxWcriKkUvWIBauQ9DYj6ZBBK7sKs7EQUX8tv1BX8z/dMxgq&#10;0So5DXF7zu7OUhSUnMOB80dw4PgbaO2qw9WKKzh/7QwqWq6hVV+DkjbG0RP/hrC1ASHuyJ20sIaW&#10;SrxFs3vr7Bma1CkcPHUWJwsu4XjBKdreSZRUnUXIQ3MdakWHohRnr1xhlCZYTxGS509BIW3Apaun&#10;CbpzaG4qQC8B4DY04/jR/Xj39HHUErLhgBQOAq6+5ip+cOgQvnvgXbR2t+aj7/maE7hUeQx2ayMM&#10;ylJ0dNXiOwcO4v944yDOiEtbLpfgnUPncPTcORy6dhZna0pR2VBM62xjvL6I7x2+iNdOFOBfDpzA&#10;946dw78SYN87yFjaUI9ThNy/HbqK186V4h3a7EEa64myErxx5iwOXy3G6YpavHmxBP+DACxoqc9P&#10;+5cDF/Cddy/izVOEblkNzlQVocnYjHo9Y7K2FnWacpR0nkeZ9AqkHgkatfWolJ1GYlbcNElLo63A&#10;5fYqnKdJNreUIsH426qsgD1LU4kyatEGK2VljMCNhGInjHGCMCQ6U2hCe48Gaq8HbRYtDAkzPIST&#10;K6mlsbmQFl1gjRB2fUwsg2pEGWmjOT7uJdwIP1+/Dt5+FaOwGf2zRowu6hiDVbDGOmFLauBM98BL&#10;u+wd8yKRc8IVVRN2Zv5dHRQJM0XDhr7BKAZGRuEJxRGKp5EgBHtzOcytrqBveBC96RimJ8YxPTlP&#10;sVjDxPQ6pqauY3p8BzOiRrcxO7yNKe6Lk+MbmBhbxzhFZJhiMpxb4v4qDltNU1qm+Z4zTHEz6BOS&#10;k2DFxZUe44gHc4gFsogECFxXAi5LCF5rFH57DD5nHG67uDzOD5POnf81mICpmRbao7LSSE20OSP3&#10;BT1UBKKqmduWQ02L6CdARbgSnnxO066FtEmOxoo2SFu6ECbc5kdyeLDN5Lc2j4Vsio24EzGHPR93&#10;o2YzEjYr+nwuTPUlsD0zjvsby/iWOzANLyNsgNE19AJq8egSEv9BxeN87kXFYgtIJDgtsUzro9n1&#10;zSGZESc4GIfTi0hyWm/vCjKZ1fxQlDC9wYFFgo/w4/j4AKPvEAHI6Ds+tkmj2+EfZ5dFu5vcxezs&#10;DczMcvrMIhaXVzG7sIHVjW0sLIjfC8awNj+Rvxvc9Mwk9nY3CbZdRtxVrC+OsJJYWwwQdAFsLPZw&#10;XiPNbwB3buVwgyBbnNRgfkiO/qQUOzcm8OzJTXz24R08uDWA29sOPFr1YD2rxESoGfNZRphQHR7t&#10;RTBBy9xbjeLR7Ry/NGYM5Tpxe92MTbbSaX85rNZz8NjKYTGfp+WK3x43Mzq2IR2kCWgvIZtrwUCu&#10;HR53BQJecee4Rm6bFm4TPWRdpVDqWlHBmHmy+F3UdJXRmo6guvkqJN2lKG0V0fIgqisPU++1XGYD&#10;JATitdqLePfsaUbeCzh45hSOiGN2l87jIO1o34FDKCvdh7GhRgwNN0KhL4BK24xGRu2T547h+OlT&#10;6OquY4Q9T+t6B9W1hVgbc7PlvoRTp47h0KnThPGraGdk7yGsL148jle+9zYuFpfiUtEV7D94FD84&#10;fBKv7/8+NIoq1FadRnHZBfzTm2/in989iFOlxYToSQLwOM5c4DpdOEkwnUCXshrN7YTp4eP43nEu&#10;8/Bh/OMb+/HPB47hfxw8i++8dQzFdQU4dPkw/uWtQvzTWxfw5pUT2Hf5JA3wIg6JkyrnBUzLcLah&#10;DKeqruJC5TUcFZfVnL2E7x49nT+58soBbrPyq6jmuhV1XEOZogZvFxxFYUclCjqLUEfD0/po4oE2&#10;Whjtw9OQj7nFrTUoqClkTGyF29oBrb0W2XUPJjd9SE9aEBgwQ+GWo9UkgZINnIZ/yyZVEyRGJVQO&#10;E1QeC7pcasg9bXD2dsPfq4E9qIIvY0Eop0N8TI4U00SGySUx3kML5N9z2sBxJYaWTJhY0WFiTYnw&#10;iARmfkctMRM8SS+8MQcyuQi/R7S9lJtCEKIohDAg7k0StcPjpB36ohSZNMxuPxzBIF/DEj3ReHRw&#10;h62Ulgi/lynEImkaYIxRuRcefxb+QD8ZMEjZIcAiQ4iHh5CMjuQvVUvHxwi5MSTEpWm9I+jvG2OC&#10;m2Rym8YgYZjrm8coZWZ8aJUiI0oc0prD6JCo2fxwfGSBMJ3ncB4jnDY0MEWoio4PZvNXfwz2ieP/&#10;U8hmxGVwA1yHfja8aQTFCQ5fEn5PHEFPgoDNIO7vZdqIQlLXDYfOhHs787i7OY+5wQwyXi/ijLji&#10;+F/Mw6hrM7NRd2G6L40bi/P544EPt7fw6PoWvhWI0vxeVFhE2tgyUonV/7CSyeW/VioloMbp6TWk&#10;BOiyC6x5lrA8tjZ9q9xIq4TeGrLZ9XwNDCzT0Bh1RcTNrWJymK0LW5nRiTVMiqg7tf38Cvj5m1he&#10;vI3lpVuMbbcwP79NxV8hBHewef0GtraXsb05gbWlDG5fH8HqbBzzE0nsbczjzs513L1xOx9xn9L2&#10;ntyfwOZygNOTeHSXFrgexIy4dm9GjaXhLkxkuxiL+/HJ0x386P17+PSDHdy/OYD3GYOXCbvpaBsW&#10;RWvtrsaD3SCmsp3520U+fRDF9pqWn7McI/0tWB3QIWAvYmNSih5jMRw2RipnCaKhBiSCbRhIyOGw&#10;l8HmKUI4VsvXMRZl9Jy3FH5/KSZGDGhrPouO7hJ0GRtQ2V6Gq3WnUS87hzZFIcpqLuJcxWmcLj2K&#10;NsJpdkQLt+ka6qtPoqD8NE5cvoTDFy/hXcLlGM1OPH7rCOF16Ei+D8KJ4XasrDIuGK/icuFhxuur&#10;jMMncIXGJFXUEZjH8A4f19YX8gvUCTkj8dFT5/H9fUfw7e99F5fP7YfTUo+K2nN4891DePMwwbd/&#10;P9569wTePHEKbx98jTAuxtUrR7jMy/jHV/fh//lvr2L/2VM4d40wvXAGV2h/Ve3FKKq9Aqutkjtc&#10;AyoI4pLOKpwuL8C/7j+K//7Gefynb1/A9/cfgaynGscKD+A/v/IW4/FFGls9LjaU4M1ztN1zp/Ht&#10;d9/EudpiHKS5Hik9hSsNl3G24gJOVxbhcNFFvHGKcfl8IYrbanGJn/cdAvTwNVpx1RXaYCeOlZ9B&#10;ibQMHT0d6ImI/gKvQu5qYZwv4bKqcZVglcga0Nh4EYkhA7IrDowQgu5MFxyEWk+iG/qIDBJrPdSe&#10;LsjtMnQYOqGw01ZEJ6o+HXriatji3TBwm9rDWjgSzy0vOaFBYlSN9KgJAwtWpGmf/fNaZOeUmN7q&#10;wcyGEdNrPRhds2FgyYXoCK1wwovsuBvjs2yIx8O0tTjTSBaTozEMs3K5JA0vnYdHkvE2nOyHP5JA&#10;JJ1CIEYLi3jgj3sQCPv4vYwz4SX4XUzC62e5euF3E4R2jlsT8FjicFiisJsjsPWE82VnFDYbvLCw&#10;rAYPU4wHTqM/PzSL3+z3MB6L3/WbfHxtAE5bAG5HGD53lI19AiGCLBxgEc7xSB8h3E+uDCKTHEFf&#10;chz96Qna5CgGCNeBPjEcJ2CnMEJIDuemOZzGMKE7kp3AaP8ERjivx+hF1BXA9FA/spEQ0j4/Um4f&#10;Eg4PrZDJLezFLJ+7s7qER1vreUN87wa5sLeJ929t41sh8eNmWlyElUgSaEkCTVRqHen0Bms9Py5K&#10;2NxLoxPD/n5O69tktCXkcisYoM0NsAUYHNrgH2MdgywxzInHohhzh6nTo6PrVOtNmt42pqevY3KG&#10;MXd2G4sLO1hZErWLBT6eZ60s3cDG2m2sLt/E5tYdbO3cwubmBp/rw9yMB6tzTkz06TDca8HqzDB2&#10;1zZxa+s+PnnyM3zy/nv4+P0N3N0bwtP7s/j0KT/03Xk8vD6M2ytxLA2asMwv4E8+XsSPn+3gw4e7&#10;+NEHt/m6dTwh7GaSrRjy1mJ30oaIrRoL/MKGHJcxlq3F5lIH1hcauB51hLAT68MG2I0X8gAM0xqj&#10;4Ua4HKXQqc5T+Sv4RSmFw1WNduUpOLwVCAabkIxQ72VX0N11mH9YBbSqQrQzltV3XWVEPY2S+tNQ&#10;2orRoSvCpWsXcKjgBI3qBJqaaZIJ7lCGErQ0XWLEvYA3Dr6LNw4fwSHa1uGj53CYEfH7Bw7j4MkT&#10;OHTkn+AjkPduBCBVF+L8pcNo6azBsdNHCMuTkCnr8O65gzhHCFVUnUfS2QK1vBHvnN6PA2ffxZnL&#10;53Hh9JvcaVpgcLbjHVrhf3nlVfz3V9/Cq/tOcZ7zOHDkTUg7ynHxzEFcuFiAf/y3A4TZYRTX1zHC&#10;X8Lr77yJo2f3obD2RP4Mt0Z5EktLRjQpy/Dayf04fOUkzpScp4mey3fv1dhdiP5pPdrUBNfpfXlQ&#10;VkrKcay4iJH5JL69/xi+e+gUjl4tw3dOnMErxw6iqKkEFysI/wJG/MoruMLH56tLUdRWhsIWca3g&#10;NcbnS6jobkS5rBFvnj+M43x8uqIQl5tokPVnUa9pQFFLDc5Wl6O0swElTdegs7fj0Q+XoXbXQuHp&#10;gHfABoWrHa7+HsgcrShpK0SXpR2tugZ0MGrr/er83em6nQQkzd8YksMaUcPDiKr1y2FhZHalZYzC&#10;ckRyBiTH9ciI2y1MqTCypMfQghKj83qs30hhlPAbXXVjcNqMgTEdxuZ6ML/qz992NRu3YXUsi+31&#10;WaajUSwuzWFubhHTU6uYmFjF8Pg8Bkem0Z8bYzQe5bjoYaUXkWgof5F1jBYobpwUZFQN0wAjvixC&#10;BGHITjN0pOFzpeF1pvL1ctxnj/O7xChricBHOAZ6InCbA2zwfXDZA7BbCEez+B2/+BXX/1zPf9ZK&#10;cNr8f50mwGkzBQnNEF8fyP8CTCxHlMPqy88rlu12EOKOACHth98RhN9Kw9Xa4dTbCDsvbS+AlC+E&#10;JIE4EI5REvpxe3MJD3fW8XiH0GNKfLy7hqc31/Hszna+vhVJriBK8MVpcuneDWQIvd7eTaQzmzS5&#10;bcJtiyUgt0mL23pRm4TfJgYHrxNyu8gObhFu6xgeY41uYmR0G6NjW/kaG9/GWP543jZGJjYxNrmF&#10;iUka3dR1Aoxxd2aHf7wbtJNbWFm5Tgiu0PaozNTn+Zl1rK1sY2tjh8Z3Havr21he5fjGTTy8y4g8&#10;5UbA04yNpSw+eLiF9+5u0/62sbNOvb39DE8f38X7T5bx9NEs3n+wgp9+8pSAe4KffPAUP3l6nxtk&#10;Dve3xxh5R3D/xjQ+/3gXj28O48FeAnc27ZhmNE32FOPGhAMedQmGUp3w2y8hlyrFwlgNZgfLMD1S&#10;STO0YmdEA3XHG7TcegTcZYzAlwnBWv4RixHzt8BDmzE76mDy1kNjLoZKfYVRuRm67mJouy9hnAZp&#10;NZWjuu44uvV1uFZ1kXUGZwr30ZoIwLJCHCYUjxYdRyWnR7yNsBnKIZWUob7lGvYdOow3Dx1l/CWQ&#10;9hOUFy7hzSOMm0ffxeWiN7HC2La1GkJD62WcOnOE1tfCeQ7jNCOtzd1NezyMC9VXUVJ+CoNhKTpa&#10;LjOCn4Q20Jy/5WV5xRnuLJ24XH4Wr+w7in9+4yj+9399G//1Xw/hX948Qls8DkVXHU4f24+rRaX4&#10;9veP4DuvHcfr7x7Dq/sP0BppjO+8gX1nRXw+y0ahCv5gNWoUFbS0ozhbcgplLScwMK3B0o641KMY&#10;0QHGx3AT+gmIcG8HlJYa7DvPZR4/hVf2n8b33rmE7+y7gH946wy+zShdUFuEEzTZ7729DwcvMea2&#10;FuPotdM4V3eW5liIgsYGHC8pxNWWqvz1kgevXMD+8xdxtKQE+66cxaGSc7jSVoWTlaU4WVWM4q5q&#10;XJOWo83YCF9SB5WlER0OCeQ+JZoNzXCm7bS+boJRCR3BZqJFav3djNRKGIM6tBma0KSuhcotez4t&#10;pCcU5YRlJwxBJcxhBY1QA09ajXBWhzDNcGDKTMsTtza1Y3Iugty0GxPLfmSHtNxnTJhZ1NIAjRif&#10;cGN9dTx/QnCPaWdzawM39m5jb+8hbuyKG409wtbWPWxTBjY27lAa7mFt7RZml1YoKDmmrAUMD41j&#10;ZHwRo+OrmOZ+OcMUJk5AjjDJjfTPI9c/l6+BzAwjKkGaFt1RjSMtInF0FL2REWQio0iJyBwScTXD&#10;qEqAimJEDfoS+RL253VF8yb4cvjNca8zBo+DYHUlWISrO8LnhDmK8ecl5s3P72Kcd/jgtXkRIHQD&#10;Vi9sOgtcFgei3gAy4Sjmh0cYhzfw6OZ17s/X8Wh3i/v6Nt7f28HTPQ5vXceHd2/go7t7+FaM4Ev0&#10;riGZeQ6+fkIvm73OKLuN/sEd1u6L4Q6GhnafF6GXY42M7NHmbmF4hOM0utEJAbzrrJ3n4BN3pp/c&#10;4R9uN1/jhN3E7C6mWNPTO1hg1BUnN5ZXb2JpRRzzW2bNY3l5FRsrND8CcWF2jvqbZmxOEbQDWN+4&#10;jZvXn2J5dhFTYz6srg7iwcOHuHVrF1vrC9jZmMO9vS1C7z1sro/yy9CLne00Pnq6jSfv3cHTJw/x&#10;40+e4YvPnuGz96/jhx/cwJMHu/jZp3fwk2eL2FmkFU60YmVahumMMMA63Jmh0ssKkfDUI+gSnQQU&#10;Y3GEsXesA/O5OtxbVeLOuBIezbsYy9VgPNuKeKycLWsJvxj1mB21sVVtRZeKsPM2wOisglrL5QVl&#10;cPc0waqtQH9UDoXkEgqL9uMcI2p1wxVI5E3Yf+Qgjp4/h1OFF3G2poAQPMEIewh+Zz0s+ip0tNEC&#10;28ux7+AhHDlzDmcucqfedwxHTpzFfprRwfMnUVT+DhZHe7A+H8WRY2/jjTffQGXdVVQ2XIRM0wR3&#10;QIXXjv4Ahy8fQ1X1WUyk1GipPYsev7gvhwr/+dvfxWlGWZm6HK8eeAP/8MpBAvBsfvgP/3oc//Cd&#10;g9j37kG0NpSi8NIJVNfU4j/91x/gv337Xew/zPU5fJ7rdxk/OHgC//2dt3C6sJCtuAStkou42lGF&#10;NlMr1IyelyvfQl3bO8iNS+BPXUUfhyPc2Xfve/GTL4cwOKVEhfQC6hQ1eOXAPrx2+Ay+8/Yp/MP+&#10;4/juySOo6ryGbmM9WrtrUdpWhO+ffJXmV4AuZzMu1l9AUXMdLtRU4UTJFcbiBhwuuIq3Thfg4NVS&#10;vHX5It4tvozTdRU421CLIzTDs82XUWtuQWFHEcxeFVQ9Lej0NUEWaEejqZr210brq0e7UZz8qIc9&#10;pYHK04lGVT0UNim6CM42WmG3VQp70oZmfSthKoPSqYclaoMtakFPQAeLX4tgmt+RtBnpnB2RlI77&#10;oxmRZA8StM2d26NYW09hfNiMKUbkhTU75pZiWN6cw8r1XaxtE4DbN7C6sYu9m49x995HuHnrA9y4&#10;8R52dh5j9/p7uL71GJsbD7HO+YZHRxCLhJnCZrDCdDUjTjCu3OY+eJv75A2KyXXKB/dPUdxXxXCe&#10;SU3U+MR6vibG1zE2vILxkVWMisNaA+IKDj5mAhRDMU0cA3x+HHA233nByOAMhrJT+eN8g/2TyGYY&#10;e3tHkUkRponnlYoPsgaQimUZkf+DiqSRCCcR98eQ8EYR90QoF04C0IaBZAprs9O4s7WKR4y4zwFI&#10;6JENH9y8weLw1g08u30LH965jU/v38O3Un2Mt/li3CX8+gd2aXbcSAM7zNy7/CA3uOKEHh/nhm9h&#10;aOQOW5BbrNscv0sA7mFcnLUl9CYmCLsJwm58lxt3j60KN+7UHUxN3GLcvc2oexeTs3cwO3cTi3P8&#10;wy3ewMLCEqbnJ7G4vMxItEGg3SAA99ii3eNwGxMjoxgfTGNpUpz9XcD9ux8SgE+wzUi8s7aB2/xg&#10;dx48xNP3P8TjBx/gyd338cGDD/HZDz/Erd0cttdcuHU9hif3mf2fPMAjQvDTj27i/s4Ibi3H8eH9&#10;aUbeHXz5Yy7j5jiWRlTYXVJhbVqOtRE1pqNduDXlQcRUhskkd8xQGSLOaxhPS7Aq5suW4r0lOW5O&#10;MOJozmJsoImfuQ2J9DX0pqqR8FViKCFD2NmKTnUB5I5KGBiNW1vfyP+cLmzrQo++iC0qdyoC7mLR&#10;Ozh07hgulp5DE2Pod/a/idcPH8Wh4ydxsbwYx4tOMLp+j5bZCqepBZLGYkhay3Hg+Ls4ceUErtBi&#10;9h07iu+/e4TAOYa3DxNOb/4jJjNS7Cz58drb38Urb76ODlkpykoP4wqjp46mcrnyJAqKjqG7oQCD&#10;tJPOtgsoa7yIc2VF+PYP3kDRhWOI0l72H3ob/+Oto/g/vnsa//VfTuAfXj2J/9crb+L0+XfQLWlE&#10;QeFRdHc04B/+2zv4768fxuGzF/HaAVriqwdpgKfwn157Bd9543vokbXhTPFxxvbXUNp1FsZUPSq7&#10;LqCqpRB6dwF6fKcxuarDzFoPY58G61seKPSnsbTrhryH1njmAA5fuohXuG2+e/Ec3iIAi0qv4jDX&#10;Q24vgiPZhPNVb6HVcJ7jjVxmLT/Pebx2grH91DsoaBeX85TgtWNFOHDpEvZdPIXj5VdxqqYUJ2rK&#10;cLm1FodoqsUdFaiVV8Ed1UOqr0GbuQaNulo0qBtQq6hmVaCCz5fKyqD2iR6tq9Air4bS2g5LuJsm&#10;KEeLril/2UyLQQKVSY3kQAyxTBBzK7NY3WJamhrFwCgtJ6rG4IQfQ+OMnUEj46oZyX4bBkeDuPtg&#10;DRs7ExhadGJs3ouV5UHa3TJu3r6Njb1drHPnXtzYwBKXt0QgbuzdxY27T3HjDuvWU2wTgjvXCcMb&#10;lJYxQiczwKRG2Vi9QwgKO7yLlaVbWJ6nkMxxH+RwkWBc4lBAUMBvgTU3eR2zrBmmuhlKjqjpcXEC&#10;c5MG+Xx8hjY5K84sT2zka2by+fDrx2KeTTKCUX10lRAlOEeXMTm2wmlL5AflZmIBk6OzBOokgTpJ&#10;Dk1gdJDGmh3FaN8IRtJDyCUGkA1nkPbTlBNxLI1O4vrsAu6trdL41vGIpvf03h4+uHcT73P7PLt9&#10;48XwJj6+dwef3L+Db/UNbqKPEbZvcBsZWl526GYedMPDNzA6cjNveSPDLA6HR29Tl+8SfLefw5CP&#10;J8Zv80Pd5Aa4xRJD1sQeIbCH2elbbE1uc3gzPz49dw8zC/dofdzowvxmt/n8AqZmptjCXcfW5l3+&#10;Ud+juj/B1s4j/rEeYnPtBm5t7uHhjdu4c/sxbjPa3rn9ER7e+xj3bj/BnTsP8eDxEzwgBN97eI8x&#10;eA8fP3mEZ+8/xN29CUyP6jHPCHtza5LvOY6ttWnc3ZnDxlQcjzcyuLOWwqO7M/jw4Ro+ebiIG4su&#10;3Nu0YHdeidFQNTaHNPj0di/85kIMRxoRTlTBqb8Im+oKt0kr1vqK8MmWGhu5Dvj0l7A6LXqhbkY4&#10;VsSWrAI+cwEBKM0bXijRBi3h6QyUw+u/hOFsF7pbC+G0lrEFVaGu6iouXiOwThzG+eIzqOmswCvv&#10;vI7XjxzChStXUNpYj31n3sGR468gFVEg6u5iBOhAW0MRjl04QQAew9krR7Dv5GF899A7eP0oAXTy&#10;KE4e+R5WR3rYMjrR0HkK5xhz5ZoKyCXVqCgph8MpYcQ+DElnKdzKeiRsbZA0X8ClglP4/j5a3LsH&#10;oGrm5wjp8Npb38f//t3X8M/fO45/+pcj+C+vHsV/+s5rtL7zkHXW4cz51yGjle47dAnfO3IYZ65e&#10;wn4C+XvvnMR//95J/OObp/Cd11+H3yRDtfwiLME69M61wZ4tYWQsIfgvokFeAInhMNb2LISfCp3d&#10;R1BTuw9q3SX0j0pR134anbo2XKwsw1vnzuNgWXn+83fw/c8Vn8PFiqNolBei3XCNZnkVvnQdwhlx&#10;JrcapZ3nUKevxcU2NhpXC7mOZ/EDmvL3j5/AoaLCfA86bxWcw9n6CpxmDL5Sfw2lzVfRxAajVV6C&#10;Zk0pKjuLUCurRJOqmo8r+DkqUN5VimZdJdedn0NTBwUNt8vSDKWjC3qfFiqnFh2aLqaiYXz66Qf4&#10;4ovP8fnPfoFf/OwrPHnyDHu3t7GyMYaJmQzuPbiFvVs7uHWP0Ls+i7WtGX7Hb2Dnzgo27k9gZrWX&#10;+8EKHnG+3d09zK0uID6YYKWweH0NM+tLmFtfx/YtxuDdh1wWIbj3PtPQE9qgOLm4iY11Gt/STcwv&#10;3cXG5iPG5PtYW72L5YWbWFu4xcZdPE8giuK0JUJxURjhFKVl+nnNM9WJmpvayVtjHpQvrHGR8+ft&#10;8UWJ6aJmp7bzNUeYClCKmiYMp6fWyQiCdGKFtYSZaX6GyQUCdg4zY7OYGp3Jw3CcEBwfYGXHMNY7&#10;hJHEIOHXi8lsP1YnZgnAJdxbX8PTGxt4fHuHQrSH9+/ezJvfh3deDvfw6YO7zwHYP8zYO7SF7Mh1&#10;tkI3kBuj2dHWhgix4UnCcPwGBllifIzTJybuYGzsFluRW/xjPgfgzOQ9fqAH/GD3uTEe8IPexTwN&#10;b058eCr1PDfGPFuSGYJvbukeFrnRV5fuYJMbd33lJtbXb+G6OGaxSbPbfMaW6kPs7L6X/4Pt7byP&#10;2zvPcH/vE7Zk1Pq7z9gafsLY+wkeP/4E9x8QfozAyytT3JBxrC6G8eDOGL8cu/j02TY+fDSJreUY&#10;lmaShKEXN9ZHGH3vcyNs4c58b75n5p3NPkJ2GLc3svj82QSe7rmxMdyMsVAJRgJlhKIRUV8Jpvo6&#10;ECLUwvYSZPytGBxoxc5wNT7alOHWrAxx+9X8zZGiwUqYzGfQYzgNu/YCo3MjkoEORKINsHuK4QuX&#10;wRO6iIGhLihkJTBoryAdayeMCB0C8Cht5Mq10yiru0zTOUgjPIFr1aW4wp3ztcNv4dKVd+GxNiLm&#10;oQXqK9BafxlHzh3Fu6ffxdEz+/GDQ2/iB8ffwsELR3Hk9BGcOPIqbsyG8hdyF1e9g/1nXkO3phBN&#10;jcdx5vQ++P1SlNSdRGHBAQT1jZhKaKFpv4ZrVxkLDx9D0dXzBGMxBgPdeHX/6/jnfftw5HwJ3jhw&#10;Bv/pX/n41TehUlbSRK/hctHr+W6/Xt/PSE4jPXbhCL6770384/ffwX9hXP5/fJsR/OAB9Pp1KGw6&#10;gjrJSTgi1yAzX4DMWIF2GpSnV4lIthZ79x20Iyna2vdDpTiP8XEDHN4yNBHiUkbP6o46vH3mFP6N&#10;dnyl5CRMpnpcrSjAsXOF+MGBAyhtuohgbxu8iQqorQWQmUrRqC3DUcL+UPk5vHnpPF4/eQFvnCzA&#10;G6cu0wILGIOv4vVLp/D2lbOMxhdwpuIygXoONYzUTV3FaCfkaroKCFiat7EKSnsDG7UOyC1NkIju&#10;wXTljMUEoEuRPxGidqrgjDhh8ZgxPjWCT559iF//8gt89eVv8fPPvsTPfvgr/OzHv8LPf/4FfvPV&#10;r/HZZz/Esw8+wZdf/J6g/AkePnqMW9xxV9fnKQ8jGF/IsBEI0gbnmHxu5XuI2djdxMBUH+auzyM7&#10;nUN2YgBTC3PYvH4P84s7hCSXsfcBbt34ADtbD7FF2G0zEm9tPeVy38MGxzc4fZ3T1wnBteU7eQCu&#10;rHDIWlm8hRVCcIX78NIsYfiiFmdePJ4Tpnjjr7b4EoCixLSX498E4UsYChDOTT8/4bkwJ4RonbXG&#10;x6uE7NLflIDh1OgUpkYmMDE0jrG+IYz25jDS24eZ4RxWp+awPb+M+5sbeHJzE+/duU4AMgLf2cEH&#10;d3bxEW3wwzs38sNPHzICs74VS8+hL7dGANICcwTh8C5yjLVDhOEIo+soY+yYiLGz9zEzc4dkfl6z&#10;hNzcLMHH4cIsi3Y3z+HS/AO2GqKetx5Li9xArJXl25jnxlxYYbRlbaw+wM4qDW+V4xsPCL/H/OO8&#10;j93tD9lKfYg9/rFu3fyYf7hP+If7FHdu/hi3732Ce48+xJ377+HuvUd4+OB93L9/H7fvbuLZs13c&#10;3hsmgC00UiPuP5zFh+/P4e5uGvdupAjSBPa2/Lh9fQA//vQjfPXzX+LB5gQyBNPudgr3docwN+zC&#10;5x9M4OO7IeQCRci6L2Oe9rBK6/DbCjHT34lEpgYTfV34yZNZgtqHpWQJfnLTiA+2exCzXcr3FxgL&#10;V8NJ85B1HoS04R3EXPVIBtuh052DL1SO3oFmOP0X+eXthKyrDKruc4j4G1DEOHr+6gG8Q2iVVZxH&#10;WfVZHLlwGMcvn0KZ+HlcXQlN7QIaCDybrgZO7mxO3TUC8DyOnT+Go6zqpms4XnAchwuPEEDHceDY&#10;Phw7+F1sT3nzHT3sf/ct7tBXEO+XwGw/BaP5KmLRbrRIr+DKpTdgbivAUr8BypYCFFw6idf3vYUS&#10;WtV4VILRuBqvvP0a/vXwAZwtvoZDNKc3aHf7jr4Dq0n0H3gNHbQ6nbYc7xw5ThC/wQh8GK+++w7+&#10;meb3n185iP/tX/4Rbx19Db2+HvzL29/B/3jlFZRUnMX+I6/javlJeBldPelqRHorsHPDgtxQG7ql&#10;B2kaBuxd9zN5SJDoa4dMd5UNw2s4c42vJWTPnvs+jNpKvHP0IN48cBGv7juBUzTi+tb9iGeq0dp9&#10;nAZ9gfA/hm8f3IeDJdfw2tkrNEACkPB7+3wBXj97DvsLGYeLLmBfwXnsv3w+f3lOSVMJOtX16KLZ&#10;NdP8GghCqaEKWkcjNI4mArAZ1ogEzqSMxtkElZ1Wrm5i7NZAYZLC7NbDytraXcaPfvghnj39AJ99&#10;8lN8+fPf4vMff4Gf//Q3+N1vgS9/+Tv85ld/xK9++Qf84vM/4IeE4+ef/xYffPgRoy5hsjqHsckM&#10;hqfjyE5GMf9/MvaXT45se5Y2eP6EMeu3sd7qqZqCW5fhMORJhsjIDGZmZmZGMTMrpFAwM1MGZEZG&#10;MvPJwxfrYnVV95rlynt7qsfmw4TZz1zgcinc9372sxwkmqFcp8fm7iZ8k14ML0/AMzOEvhEvdnb3&#10;cIMR+ApT1ZWdW7h3+zX7x3McXRVA+AKHlIqDg6fY3X+E3assxuPd/QfY3SUIhUi8SRAyFv8FgFvs&#10;y1coLZsrhOHKTWytEo5/qTXCUujnAiD/v0p4rWCQfovk/X8PQwF+fliuCHXVXytLu6wdStMW4bqJ&#10;zT9P1xY3/BBcml9i/yYEp2iBYxwQRiYwOzKKpZlJbDNNXl3bwt19wu9IOCgqGOAhHhN+z7j+Xt25&#10;gVd3bxCAN2iAt/z1lko/BIvwFVbueVgc8zDbhcvY1tDv3sCAdxtDviv+Gh/exzQhKdTMFLP+3KE/&#10;5q4sMcoKusx/dIlUXxX+Sa6kNa6YzY27fO4OdjnK7O9ytNm/z411j3H3Pg5oezf3uCH2CT3B9Ai8&#10;o+svWNxI119yY73G7Ztf4vatL3Hr9lcE2jd+4zs6ovZfvYI7JPnThxzFrqxy440Thss4ujaCO9dH&#10;sLqogdFWgKGhWuq8hLFXSlAauDGa8fDBBL74+mt8880/49YBAXnViy9fr+Dx3TlsL9hwY9OEu4yK&#10;j49MWBwox4NNKe5vCWeTF/j3CeosKdhbluO3r3fx+NEwVl15+PZIi5fX1HAq42h6WdCpk6BSpUOn&#10;zIJBnAmrshA+RwPUuizYvOUwWPPRI4lEb3c6uppL0dYUDaMmH8UEU1TyWYQmxRJyKSgsjmEUjiJs&#10;GPNighCVEYaE7FBUV6bArKiDW1MLTVcmaitj2NmjEZoQiTy+LqUkEVF5NBga4KWIACTGncP2jAJX&#10;Fg0ICDqJkyFnUNkYhpa2IDj9X9/VTgAmorEuEU7Gw9WBbvS2pCM1LRzhCbShgE/g0ZVi2NGJD8+e&#10;QZBwnW1RNk6cOcnImowcxt8+WwlE7YydrbFooiGdORNKCF3g+4fwNefx/eOh+NnJWPwd43JEMteT&#10;To7jNNXjZwNQVluA+OQ0xCWEcf0WwetrRk93Anz9JdxmIizOtsJlyYbNmIr9fQn2CcaZ1R6obNVo&#10;llYgvz4JeTkXIGotQXB4FGN/Eg0wAoERF2G2FuLOHSMc/U2Iy4hBQFQCTkfHIjg3Bydio/EpAX4m&#10;JhInI7muaHxhBVkIyGRsT6P9pgnnFWZwwEjiAJTCz5mD8poS5BQloqYl0//by1JNPTq0ZVD1N8Iw&#10;0AqVvYmPt8BolaHPZ0SnqA6+MSt8Exb0j5s5gO/jyfOH+MMf/wW//d2f8PjZM4Lv9/iX3/0v/PG3&#10;/wu/+/W/4be//BN+RTh+++3v2E5/Q4gdYPvKFezt79DSGANX3bCMSmAaUkFqVGF5dQULa4tQ9dng&#10;nZ/G1sEB/+dHuHfvBe7dfem3vvs3mZpuvMKtGy/Zr9i/mKauHz3B1esPsX/0GLuHwm6nR9hjEtsn&#10;CPf+bIRXCMMdQvAKa1+QFfbnKxv3sLt5j1Ma4zqjM5OdYIx/MUcBiP7694+xNv8MSsEmN1bfwHDD&#10;f84vYblKwLMEC1xdvkKObPvht8XpBqcbNEIBgivLq+TMIpbmmPimZ7AwMY35CcrL3DQT5RaOdvaY&#10;dAjAG3t4TNMT9gE+vXOE5zev47M7N/H5/Tv++Pvlg3v+22/Vd6jR2KVFm9js/4qaNrEd3ZI+SET9&#10;UMgHoVIOQq0ahE4rfL/+mzKxrMJP1dkn4XZPw+OZgfC1Vn3+M8V5v28GA54ljA6uYWxoHTMTVzA3&#10;vY/FFeru+jUsLHO6fPUNOGmGm9Ru/+jDOiAMj46e4Q430N2brFvPcO/Oc4LrFR7Q/J48fITXL57h&#10;q89eElpC7J7Bg8fX8Plrau2LdRysm3B9x8Dl93AlduLBfSOWV2qxslHHEbGHqu/E4+ev8NW3v2Jj&#10;EL4NxoWnN/vxxcMxGl4T1saasM5oujfXhRlHIR5tKnB/U4f5/k5cW5HDzlh8Y8+Bp7dmsbtqwv5k&#10;J379yIvPbuhhkYTDpEiCuCueACT4zLmYG2/G4lgXPMY6tNGOhglRpTYddY0X4LDXQ07gWAwFhKZw&#10;FUUCCgqjUVKairIy3i6OQ1RSMOIY76KzAhGZfomdkWAL+YTROh9jzhZopcXIzQxDUgZtJSmaIIlE&#10;TDzBFRuGoNhQxCRGIjchANfmVTjcUDM+nycgAvlZspGfE4jsnChYrdUoZByuKYvAgrsFEwRLT1Mi&#10;MjJDEJwYinc/+QHM0nyYlNV4L+A8jhMa58OCcDHoEi0wCqlZQf6vys8hsNOyLyO/OI2x+BJOXQ6l&#10;2YXjnWME4EdB+Id3w/Cd90JofIRHbw0+OH4KsfGhqGhMw9moILx36kM00CJXFweQn32JYK6GXpeM&#10;hQXhx+uzuB0b0C1OhNqcDd80QWPMxsiiHF3qXA4u+ZgY0SElJRXHzgQgNCUYCmszAZSE9V05ja0I&#10;J4IicIKf51JKMkJpgCeiCL6ICJyMCcEnYWE4FRWD2IIcJBbn+39uU5gnPCeJlhlF8OWgqjoPecWZ&#10;SM+KQVt7MRwuMcVBjE5LFUTCj2RNK2FydmF7j/Fsxsc20A6JohkGpwR9k2YcPdvD7ac0kK9f4le/&#10;/TV+/c+/wS9//Uv8y7/8G/70h/+J3//zv+IP//xv+CPrV7/4I35BEP6GRvj06ed4+EjYLXTEgf42&#10;FtbZz6Yc8Ew6CVcvJpcmYB9xYWR9Bq6pQYzOTWJf+P7Lxy/9/ebxoy/w+MGXeHj3C4rDK9y9/RJ3&#10;br/AzZtPcXSD8sG+dpXicfXwKd9DKILx6hMc7FFcrrBfMq3tsfb907tvbm8LAKTc8P4u+++VrVvY&#10;JSyv8PYOb/+l9nb4/A4fp00Kz20JZrl5F1sEo39/I8Vpe50Rn1wQamP1gLXP2iMor/CxXcJ0h/dp&#10;goy3a0Itr2FlYZmReI4QnMXc5ARBuoBrO7u4wcHi7rV9PL65T/DdwLO7t/z1nPB7xXX3mtATwPfV&#10;o/v48uE9vNUiMbBxGNAms6BNauPUgQ4piyDs4rRTYvNXNx8Xy53+EsmEckCm6oNc5WGMckGhJjA1&#10;/YxVXij4mJal432NcJuPGbT9/jPN7eYhWE0DsBh9MBv6YeJjNrNwiHsS/QTnYP88xkeWCcxVzE6t&#10;YH5mjbTf9NfK4iZX3C5HjCs0yutcudTm9SsE5wHVfQE3rg3h9oERt/dVeHjPga++Gsbde1qsrrfA&#10;N1iMp88HGJX3WZ/hydMH+PabR/j565v47PY8nh4N4GBFiRtbOnz9aALX53swR1NbcpRid6IHPkMV&#10;FqZaGbG72Ygm8S9/eEYTdGN9QoavH/bjyb4SNmkk3PoC1FdE0NIC0OcuwMhQGQZdlbDKKqAmrLZ3&#10;TVDpk9DUFghnHw2OnXfQW8UB5s1X36tldXAaGgnAGNQ2ZKO4Mg1JeWFoEOUiuSACYalRiM8IhVVV&#10;hDmaUjdBlpsVjzThWt70OKQxwgWePoOL549xvhikpEWjlAC8t6LH4ZoG6clBuHD+PJqF/XWxJ1FQ&#10;kACbpQFZ2eFIDD2GWUsLxkyMba0ZKCqMxPnYC/jw/LuwqCohFZfgh6c+xdvHL+BscBBtMhgfHQ/E&#10;2UsfQdSTQ5sKQFx8MErKyvGdj8/g44BABEXF4f1PL+Bnx4Lw3WPB+MefnUERDaqhLQcXLyahMCcF&#10;peVx+Om5Y3jnwlnCOwztrXVITPoYc3ONGBmtIExaMcGBQ6ooQH55BE4H/gip+YEoa45ATU8YGuWX&#10;GD/jMDzTgMycYMQy+o+s2JBTFUUgn8fcuhwF9Zn4JDiaUZeDQ3YSwmh55+IikFpZjE+jL+Ak4Xcu&#10;JgkRGbTbwlzE5grnA+YhnXZaKPxmMU29pjKXz3Fdc9DQ6duxuT0M15AEPc46KLytUJga/Jcsrm+P&#10;4s69TWh17dAYOuAZM0FkbIVj3ITp9SnMEmAr24t4/uIRfvfbX+F3zL+fffUFPv/yK/zpT/+GP/zu&#10;X/DPv/kTfkEL/PWv/4Tf/vZf8cc/glb3jInoIR69+AzXH96Hb3yIEDbDy/jbqeuFtk+Pxd1FzG5R&#10;SCYG8PjJc7z67Cs8e/4VYUgAEoL379IEWcL0zq0XlIBn/oOKN28I6YpRm3WdSez6IZPYwTNcY3I7&#10;2HmIg22aolBMb/uE2lVG5f0dmiCtcI+A29+9yxJAR+hxKtzf3bn958ff3BZqc5PxmgAVjgEIB0IF&#10;+O1uHhGO1/21vSGA8Kq/tjcOaJ9C7fM1V7jsNzB8E4uFgySLTAdzrGmaKGVm7wC39q/hgXC+n7Df&#10;j9B7ce+Ov17R+D4j9AQAfvHgDr5+/GcAitVO9Cgc6FW6WX0QKb0Qq/sg1tlYBJ7WDbHGA5HGCzmB&#10;JkBOqeXophvgxh3idJD335RKJ9wfglo/CI2e8NN5oTP4YDANsQZh0hJ8nM/C11g4n1WI3zofq9//&#10;RYZ2zmM3DsLK20ZC0mobhsM5xhK+83+c0xGW8BgbnnuUtjkBt2cEnn4fZmZGsLTgoD0ouPJ6cXBV&#10;jJu3NIzTejy872Nkl+HG1Wk8vHOAL17fxWev9vD5y5v4n//yeza4r/HqxSHj+DBePl3CF88XsDvZ&#10;jK2BKowwys45azDd10z4iTgSj+PJs218/dU9bCz6MGhpwqM9PR5sSbE2XI1ZQqm5OhpVZedg1KWj&#10;pyMUDkMRjLIyDgr5WN0Uw+7OQWPLBdidZRgdacPIQBNam9OQnUWDZHxyEUCVpaFQKsohllQhMS2I&#10;0bKInT4aYTSb8rp0xuoCLI90orU+BdXVWSgqTkFBURoBGIeAcydpehdQ3ZGLmKTzqMoMxIsDBw6W&#10;tQhn7Dxz5izqSuOQEPFT1FTFYXakB5UlEShKOokVZxMW3d1QtKXSdM4jNCMEIelB0BLK7d1FePvk&#10;x3j3xBmcvBTw5nSbwChciApAZ1cJ7fACUgiYyoIi/ON7x/HRhYsIjonBJ+fO431G3R+fDsR33j1B&#10;w01Bj6QaARcZ1+OiUFOegZ8dP4sPAyIZic/hzIXziIo8D5OuHrExHyI7N4Dv38S2V4nJeRl6GXvz&#10;aMcdXJ+Kfg44unhohgrRQws8TfDn5hUht6QE73z0DhoasthGmlHbkY/g1BgkEbZlPQXIaUpBak0U&#10;SnszUdCVjrSaXETlpiKxLBXJJRkISk1ECEGZXJmFrMoMNDYVo7Y2DyklSYRgLLdHnv+H33v15bBO&#10;S9G/oEO3vJRtvg67BwN4+GSVA5wEGmML5te9UNs7YPbJsHW0gM1r8+hnLF7ZnsHRnV08fn0fB5xe&#10;vbWLuw9v0cT2OXDfIhA/wzc//xYvXn7u32Xz2atf4ovPf4Gb9x5hfnMD00vzWN9cwQzj4PTiErav&#10;7hGGPgzMs13ODGF9fRuH1wmAF1/jyZOv8Ogh6/7nrC/8JZxJcffWSxqhAMPPGI1fsT7zx+RbhOAt&#10;QvD6wRMc7j3GNZYwvbr3kLcf8nHhMQGI93BAGF5jdBZKgN3V/fv+Otjjc6y/QFConW3Gar7mjSHe&#10;pE0yWu/cIESP/HVl65DAu+qvK1vCub2HBCdvE35C7VCAtlcJwZVNQnCV/X0Jq/Pz2Ntc88Pv3tXr&#10;eHR0yIR2gGf3b+Llwzus23j16A4+e3wPr3n/S97+5ul9fP2EAOzqUaNT+P1eiYllQa/IApHEDKlK&#10;R8vT0ugsUGldfphptbQ5TR+txQ2D3ss47GMcJsRMo7BZJ2A2Cj+YNAyzaQRG8wDMVj5nG/FPbfZR&#10;mHjbYP3/lNkxDqt7HBbXCKcj/qnZxXjtGiUcxv3lcFHvHWMQfi+0zysUY7dnktBjDPAybvuE30oY&#10;xsDgEAYGnPB65TQGBeaXRJidE2N6QoLZcTl2Vh0Elgcrc06qux6PHzpxdacPK0tjmF0eYjT3YXZW&#10;jbt3vBztpLi52kEAVmLWXEQD7GbcrPJfrnbtcASffX4TX3xxj0Yo7DPsw+9eTeNwrp2Rucj/W7rS&#10;9gzIuhNgJDxrSk7DzYipFBVBrczA9Zsa2mgJHI58DA02EpJFGCBcO9tykZcbzRF30n+CdGHeWQwP&#10;9fD/70BCSgCy8hORTEuLzw1BbnEEDOJ0/xe1tjelIo1RNYsxuaE2H1mZcYiJCUJVfRLU7lbEpZ9D&#10;Q1EwXt9w4eq6DsGXT+Ly5bO00lrMj1VgeKAI92+0sWE24OFRFz476uD/1AZlTwoysy+yw8cSCLGQ&#10;CUc6O2lFiRE4FXgJ5yNofxfP4wcnLiIgMRxtXZX48clzKKRZddSU4ScE2vHLIQgID8OHp08RnGfw&#10;3U9P4bvvf+qHSQUj5Q9/eBaZyfE05jz85OMAvHs2Cu99cpwQPIbk5BDGajFjZyIuBL+NyKQApBcH&#10;wTVWib7BZngGOiBhBG7URsKzKYNloR09tkrE8v8PCg/HiXNB+PDEp+jqyYXD3YTCumRU9BaiVpEF&#10;ibsabcY8NOszoPARYLPCT10WIbY4Gml1cSjoyEFsaRIiixIQkReLzPI0dPdUo7W1FKkEZGpRHFp7&#10;i6Gy1ME9JUL/ohrOUQUH+1Y4bV34/PUWDq6xHTt7oTO3Ym7FjcEJHWz9Ekwsu/Dki0M8eH2Imc1h&#10;TK4NYml/GmuHCxia82JhawqHd/dw/wlj28vH+PLrLxmFf+PfH/j69a/x2ctfEpKvCMx7mFleweOn&#10;T/CcEfnZ0y/x2Rdfw+WjwOilcA97cP2IBnZwhGfPvmTq+ZZR+Gs8Jvie0gSfEoYP776mELzGA07v&#10;MhrfoQneEfYR3njhr1vXn+HoKsG3/5D1yH9bAN8R4/ENRmXh9iFjsgDAw6sPcXRIQP4Zfv8egEIJ&#10;9/euvDnfcPcKjfDKbd6/jYMrBOA2LXD7kLATLPCav4T7b6YCBK8SgvsE6AGubO7R9q6wtrG1usHo&#10;K3yZ8RIOtzcJvyM8PLyB57du4MXta3h27wjPH9ACHwp1C68eMwJz+iXvf/P0LgF4B2/1NHeip6kL&#10;kjYxxK0SiFokUHWpoe5QQMHbyjYptJ1K6IVr7sRaaKU66GUGGBVGmJQmKPi4vEvDxwjKXj1UPXoo&#10;ONWphAupbf6SE6hyMUtuhlJlg0brZDmg1tgZE5zQG/poiB5/2YRvgLCzbINwE4Ru1xg8fYQcbc/X&#10;L5zAOc2awYBP+C2RaXj7R9A/NAavb5bzEZAeHzxeG4aHXRjy2TExaMHWogO399w42HRiQvjx86F2&#10;bC91Ym1exZjt4vxazqvA7Jjwo0iVGHcn4/piPfbH67HOmLo/2YshWxFmR8UY7JNjbNCExRknJn2c&#10;v78Z99a12Bysw7A2E6NmdpTyGGhFyXCbCtFWzzjm64aMna+rIxIjI+VQq5JpgzlcN/mMvPnY23Ci&#10;vSWPkTMBD26v+X/svbExjpYk/G5GErLLIlHRXIS4zEvIr4lDXkkIjKIUXFsQfruZFsXHc7LDUF7E&#10;SElQpqRFIrsoEl36OkQknkZ51jl8ftuJo10NklPPIY6md7jbhv/5r1Z89ZWIZlyGhZVcrC1ncHTs&#10;wOO7cowOdPsjeWJWMIKiP4VUVIqGmiRkZMfiMgFzPjIEbzOy/u2Hp3ExIRxNLUX4zoef+E/mbqnN&#10;wE9PnsKpkAjCKxwfnDiPnxwLxN9/eAb/9P5JNDfTapND8bO3z6M4PwnVNXn48fFL+OmpYMI+EkZr&#10;M9Z2OnF0txf3X3hg6W9HUGwYzkZfhshZjtyK45CrEjCzKIXSVgXvehukY8no9CXDyLjcbS5AXEEs&#10;YnJC0atjxPcJv+aWilpdHuyEnXOuk+ZYCbWvGroh4QtQ89BpKkWXtQaNxhx091WiVluO1Pp0BKYF&#10;I43G2tRaDItFhPzqPGQRjN2iEgxxcF3cNWJoSYkOGr7Pa4DXpsbnz4Vr3B2wOMTwDelw9foCxsYt&#10;GJ+0YXTWjttPd7BwZQw64Zf9lvsxuOKFY9IC31wfRpcGsXG4gpdffYbfMAZ/+dUvGYH/B373u//J&#10;bUULfPFrfP3zf8Hh/aeYW13Ho8fP8PTpazx69Jrz/wuuXr3J5HMfRzfv4OjGbcbf134DfPbsGwLw&#10;Gzx78BVesJ6zHhN+T1iPCMD7t1/h3s0XuPvv6vbRM4JOAB7hdlUAoFBv4HdTOGjJ2wIEhYMs//8B&#10;8C4BeIvwu8NiVL5ykwA8IgCvE3Sc8v5forBwXwCiYIB7O4TglQPWPiP3HgVml7H5CrbXNrG5uoad&#10;tVXc2NnGfcL+8TVa382beCUA8A7r7iGe37uOF/eP8Irg++z+dQLwBuF3G58/OMJbisY2qFo6WF1Q&#10;t/RASxDqWqVQ1YlhaJHD2CqDoZWPNXVznm6o23uhaRdD3SaCpoOAbBXxthjKll5/adoJ0HYpevla&#10;SasCkmYZlB1KSBo5T3MPl9EDTZsE+k4FNHwfZZMEar6HtJ6jJefTtSth6NZAJ9HCINXDKDfARgu1&#10;stxGF1wGJzzmPngtHgw6BjFG+JksbGyWYYJzCk7HBCGziLnZXSwvbGJ7ZR5Xt0dwfddF3bZjc9GJ&#10;7TkbNmb0mJ8wciWOY4WRYWbEgJUxGXZnO7A0kI95Tw42Biux2leDnfEu9LNTLU/qsTw9gLnJfsyP&#10;27AwKsI0zfCIFrDhqcKstQDjtmpoevKg6E7koJCBjoZorMxqYTZUobEhkCBnVOuKQmtTJByWWuhV&#10;RRgf6KG9pRGAsRgbVkIlzUVbRyoKq4JQ2RKD8uZk/6+vZRQFoUNegIaWRAyZS3A4r0BdRRTyGV8L&#10;C6JRWhSPgoI4xCeFIDoxEPmMf+GMwPUE5uvbdhwdKJGecwHFFZcwPZWCV8+rcOdOMRteA45uSfne&#10;Of4vd717g+va3sQYHYDM4hiEhJ+ATlrE94pDWNRFXAi6gLBk2lpgAP7+2HnEZsXQjorxoxPHUVuZ&#10;iPbWbHznow9wMiQUwXHx+NknZ/Hddxl/PwzGjz4+C7msDTGJoXjvowBCNQuVtVmMv8H44HwQQqPO&#10;okeUw/hYiKs3enDvtRmO2TpohxpQw/+9oDsXuTXnmR6yUN8Qh9OM+4GJp9DpzEenu4DTGki8DQjO&#10;DUQ9BxnreAF6rTloNJWhSJyIBnkCpI4CdJlyIHaWQjfajDpFKpqURSgXZUA6VIqegULUGQqR2ZKB&#10;zD9/e017RxkcVjHS8zgg5cVAJCrG8qoZ124PYmJVh5aufKwvT2PY5cQf//lrbO9MQ2fqhdUux9QM&#10;zW5xCAdXl2mDPixtjcM1YsHgnA8GrxETbIOLe/O0wFXMbk1jbmcKK1eWuYyrtL8/4Pd/AH7/e9AA&#10;f4GXL3+F11/+Dk8++znuPX6BGwLkXr7GOgHx8MlLRt1XePn8G3zO5/cOruPps8/xgvcFAD55/A1e&#10;PP4Wzx9+jaf3v8QjAX6sx34TfMXB9yXu33rhr3usOzef4+Z1Ao9g89e1R6wnfvj9nwB88L8BeG2f&#10;UZh1VTigKYDv3wFwnwDc2b75v+HnB+COUEIEvuG3wV0Bfqw9PwAPaZesvUO+lgDc2eNz++zHrE3G&#10;4XXhq+82KBDruHVFAOA1PD48IgCP8Jlw6svtAzy/e411iBf3DvGKwHvN+vLRTT/8/F+GoGzshFA6&#10;gkwvgK65F0YCTNsuh4EWaODU2K6AhXCy0gatHVLelsMkPM7HLJ1yWLtkLCkfE7NEMHfLCUEZYSqF&#10;mfPb+VhflxjeHhHcnT1wdYhgbxHD0SqHuUkMG6FpIjwtwvs3dMJA2FoISUNTD4zNIphYwn1zGyHZ&#10;2M736OFn7eLn6sGIow8WLUGpUmLY44VdZ8dQ3yRmphawPDOKw80xbDP63thf4AoewnVGk3u35rnx&#10;5tjRNwhAH7V/iNHThttX7ZxfhS1CcJeRds5dAq8iGVtjHXBpiuFxSNkol7kxt3G4s4C1cS3WvW24&#10;MUybtBdhvb8UPlMurS4TbS3R/FzFaK8OweaCAmpFGrTaJKystjFOBUMqjcXcXDc7VSH6XZWoqaFF&#10;0VLEfK1On8VImQCFPhsaYwmMllaYbE1o7YqHVFtAk87FTF817m+aUVsajobGZMKVZpJDC6xOQGZO&#10;LCISApFamYLQpAtorozGl/e9uLKrREZ+HKLjP4JvNBe3bugxOZGFe/dEuH9XBpM2mgZcg6XxBkwR&#10;/p1S4ecjL+FScDDMfN/qugx8dOEMLkWeQSoh8HFAAL5/7CzKahOh0bTjVFiI/71am4vx3WOf4njY&#10;eSSWZOD9gAv425+exnfeD8X7hKTBUI+LsaH44cen0dVYjMrKJJy+cAFnL0cgNCYCcQmxiI74FLdv&#10;q7F5uxXKyVIMbPdgbKMNEkIrPv9tTK+3YP3AjdD4RPzD+z9GTn0MRpbVKGpKgtjRjHOpJ1BDkA7M&#10;9qJOk4Jur/BNz9XIqQhBQ28cuo0p6PVyoPEVIK8jHSkVjMgceCS+fM6bjm53MUp701HSnMF1moFe&#10;At5rkyIxIxZZueFMJu24cXMKan0zhqY03AaZWJkbxdz4KKF0FTu7y1hbF364u5epRoO1zXncvHeA&#10;te0xLK+PYf9wC/ce3MPcwhJevfoMf/jDH/Cb3/8Wm1c3sHWTxrjswNzaKB6/eIJrR/fx4OEXfL8n&#10;ePbi5/j62z/h669/h89efY6N9QW8/PoVdu9ch9ykwtreBg4Zj+8+eonDo3t4/PhzxuZf4MWTn7O+&#10;oS1+S0h+Q3P8yr/M+/c/x8P7BCDrwb1XbAc0wTs0wNsEICF48+ipH2xH1x/jtgBEAXzX3tR1AvBQ&#10;2BfIeCxMhfvX9t/cf7Ov8B6jM4EoGCJjtDDd3zki1IQiBBmH97aFI8p3cLBNAP4fxXkYe68x9l4l&#10;/K7ytnD/gIPCwfZVAnAPe4zBVzd2cG1zE7f2N/HgcA9PrhN6R9fw8tZ1PL99FS9pga8IQKE+f3AD&#10;n9MEv3hwHZ8JYLy5h7ckzV1QtPZATTvTNnQTSAROo4j2RyjR0MwtLFqamQbn6BTBQZDZuiRvoNej&#10;hI2wsxFytk4Z7CxHl4LPywhGzt8thbOjF87WTvQTfN4eCdxdIthokmZCzk6oOTqE17CE19Mo7VyW&#10;lXZpbe2FS1g2oerolMLdw+USpHYu19nD+XuF95fCIZYRUnJ4lWJM2fUY0mrglkj5WDsWXL24MibF&#10;nKMVcy4pxl09WJvSYmfeigm3DKujdixPaHD70Iyn91zYWWnH1hJtaKcLd7bkmLEXYoyx9vqcFKO0&#10;NZ+lHQ+OljiabOPm5iDWfO04HO/FwWAHZvW5fmMcd1VgwN0Ik74YJlUuehvDcPvAAoUkgeCKZuNz&#10;QCIOg1KRgLGRRrgdNMChOgIwFI0tNBHanVSaQRjGwdpXAaOtDL2SYig1VahtCkc3rVIsTseSrxZX&#10;ZySoLw+lCcWjtiYD+QWRqK5PRWl5Fk5f/ABR2cLVIScgak7BF/f6sLEhQkzSZaRmXITHV0JIx6K2&#10;+iT6fRkYHS6Ew5SKlck2mGhK41x+bmU8zsWfR+DFQPjMFaivz8KPP/0YgdGEXmM+LkaG4YNz56A0&#10;lEIqq8bbp06gNDMAFQL0zp9HCE00pyYHZyKC8bMTl/G9j4NwOT4UFnujH44/OnEW4o5y/7fbHD97&#10;FueDIxAUFYaAS5eRlhCC2fFmGF0pCMz8IcGXgpmVcjR3hMHWV0CwVaG0PQGnIuLww2PHGVPjUNOV&#10;i4CoM8jmeyaWxyOrOAIDg13o0uWiUpKBFsbU1OwgVDXEokeTBdd8K1poknmieMRWBqNamQr7Qhm8&#10;a1UwT5Vh+ZYeMxtKNDTEQN6Vg86mPEQlxqCiOosDh5bwMqFXJvwyXhHXYzrWF8fQZzPiN7/+Fj//&#10;9hm8/SoYzb1QqDuwvjWP568fMLYPYHt3EQ8e38Znrz/DV1//HM9fvMbS8gbN7mt89vVrrO0vYeVg&#10;FqtXl/CcUfjZS8bW5z+nCd3FPk3r+atf4bPPf0WjPIDVxj44ZMfe45sQG6Qw2I14+OgZvuDzL559&#10;iZdPv8KXL3+Jz5/8Aq9pf4IBPnvESMwS9gM+oQk+fvAFHj34nAD8zF9vIPjy/wCgMPUfNT4SrFAo&#10;WqD/6pKnBN9jGqBgiU8JwkcEoHBRA8G3+/8LgIQbAXiVANwXjhLvEH47twi4G/+u+LxQBN/h3jUu&#10;56q/hPsCAPe3D7DPKHy4zdq6wtpiH9vFw+vX8EQ4AHJ4iGfXab839ml5wje/XPWXH4Z3DvEZpw/2&#10;N3BtZQZvybslUBAqagLHTCuzNxN29T2w0LrsBKCDALQTgE4+3tctIpQIJoLMQfhY+VoroeXsVvjB&#10;JYBQmPb1yAm6XvR3i+HjvD6Cc4DgdBOcrm4ZnLRFfwmA5GNOLsMtPN5BuHUKkORyaHiCNTrauuGk&#10;6fkIvH6WVyT3v79d+CxSBXxSOYZEPRiVd2COkWPdocKApIERtgVHKwrsCd/8PNQBn7oWw9pmzNlF&#10;WHTKMG7owqRBhFl3J27sqHCbdjQ/wkY/XYbN+SpcnW3HwRjnN+Xj9oISA1pGIFEh47AGU44OjJtq&#10;MW8qxd5AK2ZM1RhRZ2HeWYK1sU5opfkwE4DyTnac9lCqtwc6Fe2uNwwry62QSiIYibMwNd4CX18Z&#10;1pe6aRDRyC8KRWraGVRVhqKrJxNidZrfAhuaCbWKGNTUB6NLSsMRJWNtuBb31tRorQ5HXW04Y2ce&#10;aqqTaZfFqKrKR3zyZbQr6xBNA3QoyvDZTXaSHSmCQk8hNuYsVJoclJfG+9/LYEqHTpMGt7kYw9Zq&#10;iLhMi7oUIYmXcCL8FM6fOoUpVx2aGFXfIeTSS1ORVZaE4OhLCAy/AJOzGI31Kfjp8U/QVhmLzuYS&#10;XAwPRkFZCrLLEgmli/jw3CX85GQgcgkKl6cJJ8PO4f0LgZB0liInN9r/OyYB4VEII2BiElKQmRoK&#10;r70MFTVhyCjPRE1LASqKTsJtzcf4RC2m1ltRr8jH3717Aj/55BRyqlIRlRmIUyFnEJ5CA86MQlTs&#10;GQw6u1BD4KWWhCKR5pbPz13KmC5SlUPvbUSlNB5FckJNlYZWcxoMExm48kiGJu0l6EbS8eClDX3u&#10;PNhMRbCYmv2G2thSjJlpPaZndFAbGtHWXgClvBb9Xg206k48fXQDv/vnF/ANymC2d0OqbEKfz4yH&#10;z+7gy29e4tHTu/jiq9f4+ptv8Je/q4yyn335Ff7H//pX3H9CM9yYg9ymwOjCJG49uM8Y/K/48svf&#10;4PU3v8dXv/gTXn3+c7z64hVhOo8ObQd6HQoMzA9ibGYMV2hI337xz/iSkfnLV7/E169+ja+f/wpf&#10;PWN8pgm+JPyEfYDPCL9n94RzBFm0QaHemKAAwtf+8wUF6/OfKiOcl8v7f7n95hSapwQjIzJj8tEh&#10;4zGn16899Mfhw6uMxfsE4MGbun5wn2C8yzYoRFtCbu8mIcjau0Uw3sQhoXjtz3W4y+evXPcD7/r+&#10;4f+GoDDd335jgsJX3h3t7OL69ra/7hzs4/GRcK3vDcKPUwLw8XXhi0+v4NnNfX8Jt6+vCcltEBMu&#10;CwbNWrylYKzU0LCMNDCrEGdpfuamXj/IXLQ5F+NuH8vD8vXKMSBS+AFnpZlZGZVtLDsjrI025+Tr&#10;nV0EFIHmauskPDvh5PKF+55OBW/LYGPM7aPxeQizPgKyjxDtI/B8wnIJRC/tzkfIDdHsRgS4iaUY&#10;5u1BEZ/j/AMiGYbkKvTxcTern88NiLrRL2rAsrMX+yMqjOhqsLmswPiw8MPoLZjvF2NEJcaYohdj&#10;ym5MqEQYVzE+yzoxrm3DnLMFk/Y6rI604WBNit3FThxOteEaDW3BkI87c/wcBMKwrBK7gypsDHCe&#10;UTnGFcXY7OuAW1qAPlkaZh1lsDOe9jCSqqWZsGvSsTpRgyc3jf6v0epuvwynNQ0qaRQrDjOjjHGL&#10;In8ELikJQkl5DPLyL0HLuN3RlYmG9jCIlEk0jBwUl/G5gpPQEJwOWxFBXI9X+2a0VQcTrElQyspR&#10;UhSBzs4CxMeGEIo0Fnk1be8yJuwteLarxY0DFTLSo5BOuPSKM3g7DJXVcdCbypCdeQId9bEYMjbA&#10;2JoJQ28lzl86j48DP8GlC+ewJHxha1sxPrkYgMKGIsRmhSI89hwSUy7B6SmDQlqGT/mcpiML3S05&#10;iIoLRndXMRLTGIOzI/37Ar//4SfIJOT7XNU4HXQKH50+B0VHIZJSw3DyUhBOBofg+OXzCKLVJSQF&#10;wkb7TUgO4rzJOBNwGTkpJxh9VFwHKXCNFaOkPhonzwXjw5MfQmqtQXlnIlKLY5CUE40LMecJwEBM&#10;96tpzMUoa8lCclEc0kvi/D83WlafzXkjEVN0Ea2Eaq+7Ei2GdOiHs7H9UAOFLwddthj4JnOwsd0C&#10;72AVfOMKxGeGoaUzB9PTSriE3wIRlUCurobO2gCxthRiTTn6BhWMqzMwWurQPySHXNWE5bVJjE0N&#10;4eAaY/D6Gh4/eYpvvv0lXn/+NV5//Q3uPn2Ee0/v4atvXxOOn/mv813YmsYMY/TkyihuPr2D6dVl&#10;fp5pjEwvYJnRb3ljDbOL4/DNe1HIAcIz7cLtx3dw6/YjPH1CyNEcX7+m/b3+NV6/+BW+eMnp81/i&#10;sz+X8JhQL5//As+fMh4zFgslgPDpI9oh6yEj8l9g6D+HkGYoROSHhOSdWzRARmMBfkK9gaFw+yFt&#10;8CFt8SGj8n0a4l2WAEIBgDf8Bzuu7RN8BzcIzJt87gahd+g3O8Hwru8f4Uh4jvC7vn/ND76/1NUr&#10;+5zSDHf3cH1nhxDcxq29HSazfTwVLns73McjwQYPruAeLe/B1S3c2V3DlYUJTHltGLTo/b8LMmDS&#10;Yoi339ITXjpCSdjvp28T9uEJ+/IYfwktfXO3f9+cQ7C7VhGjrGCEtK8WAWQKRlUljI2MuISfp1sJ&#10;NwHo7VH5gddHq7TTKi0tIlha5SwFYzQh2S4AUojGPX5LFGKxAFW/4dEqvQSiALpRkQRjYgmGe0WY&#10;kMkxpVT5oSjsRxyQEIK875MTynIlPBKapqod27SzOTbK9TEJVuYIb3M5Rhl/B8WdmOkyYkykJFwF&#10;W2SkVUgxKOnmVOSH4rpXj81hHU2ni8bYi3sLEtyZaseKuRCPl7lcayOGJbVYtUuxPazFwbgR7vZC&#10;rPdxwCCgBtX5jMwVMHSnw64WvqoqC059Ole+CE8ZpWy6DFj1qZgcLoNKFo22xkDMjbcyatbDpClC&#10;bk4AzSITtXUxcDiqUFUTDau7HEOTjbSIBmTnhaKs/ALmFrsw5KvClC0bL/d0aKu6hKYGwqY9GxWl&#10;UWhtzkF0xCXU1WRBT/soKo5Gn7wYDzekuL2vRhLBlJxwGa0dCcjJiURlTTwUmgoEXPg+2uuSCcse&#10;aOv4WTvqEXjhMiPuRwgMOIuF0XaCtgLvnDyFc5HnCZQcxCWfh0pZhfmlHtRVJeFccDBU7amQdjNW&#10;5sehvSmd/0cs6toKcDEilBZ4CvWN8fA5KnD2/Kd4n0A09ZQScmF4+9OTOBF8mQYXwDgchNjkCFhd&#10;7TgZ+Cn+9p0PEJF6EpubXVCqc9AqisTilS4uKwaZcamE7EUMrnTCu9KOhT03vBMKxuB0/zJsymaI&#10;xKWIyQlHVH4UQrIuIKEgBtnlWQhPC0dEXjgqe9NQ3JqI4rYYSNzZMI5XQuytgHSwCPr+FJg9yTD0&#10;lcAw0A6FtQ6ugWaMjXdgakYFEQeZhs5MdGpz0cJtLLIXQWQsxcCYCEZrFWSqMk67Mb88Ane/HX2e&#10;fhrsNGQcxKdn5jE8MoHp5QWMzI/A7jNgZNKNhcVJTBGWU3N9GJq2wMZBXd2vhHncAZVdC73Tym3r&#10;hM5iZduwQOtQoklaA7mFg+n4ALzDk3D2T8LhG4VvbBZDYwsYFH7EaGQJExOE5uw2Fhd3sSJ8A/um&#10;cCnaIUs4+Vj49nUCavfOm9grmN5f9gXS9m5zevuWEIWfEoovcfeOYIJP/Vdq3b39jLb4hFb42P/Y&#10;fT527/YT/zc23b75CHdvCVOCkYZ4i5C8fYPTG3c57x3Ocxe3r9/BzcNbfP6mv64fCBC8juuEnlB/&#10;icFHB9dwdJWQ3NvFzX0a4M4Wp5u4f7RJEK7g5vYi7l5Zxs2tRewtTWFhuA+jTiM8BoW/BPANmPRM&#10;OiZaoB1vaQkrY48COlqgjmYmlL5bDk2rEG9pbSx3rxJ2zmNvVcHWpCTwNHC0aghCYcrnCEYBgM72&#10;XngIsX6RGMNyCYakAmQIqC4BjrQ2RmWP3yBltEYCkLBzEHBuBWOvADGJhLCSoL+zi+DrxGBvF4HV&#10;iwGZjNFZREiKaIKct6ObyyQYlfxHFBpCkBYo6cSIohGr/d24vqrBAqPoCi1tjDHX29WNSbGWy6bB&#10;yrsxppbQAnV8vRrjShmmdVpsuqyY00qwYVPj0GfC7XEx7s12YMVFA1yWY1RfjwFFFZYcvZgxi7Da&#10;p4ZXUo6dYSks7ACOnmwMqMvQx7g5Ym7GsK0aWmU4nKZoPL+mw5AtD+tTfP1EBaGRCokoA2POJjiU&#10;BdCqCpCXfRG9Hfmor4rA2GATekQJbLj1kCkTMTzagcbGFMbkCOxsqbE42opJaza+vG6GpCEc1ZVB&#10;EPeU0OIuozA/Aok0wAZCrL09H0V5YTAwTt9Z68adKxJEBB5HTGQg6mip2VmEU1UsNMYqfHj8u1A3&#10;F8NpqUdxymluo3qcJQB/dvoswi9/4r8SpromFafOfYLG2kTkV0chMiUcNksxpghlwQiPXXgfPV0p&#10;/KyM4uIcdPSkIb80BpGJIQhJiMJZwsygTMOkpxvHPzyDEyfehZXxMCk1GsfOfIqg6BAERoXgDEGY&#10;nh0Ee18nToefw4+Ov0fQFGNwsBUBl88imgDubE9BVGQo4hKTaZsX0C6l0RUy6pZHIbEsFPEFqags&#10;SYRPX4Hc0lAEpYcTggkIzQ5GbGEUxMYOtCvqkVeVjBbBnpsT0UFLl7vzIbEXwjDYBdeijrE4Fx2q&#10;JEhNedD0V6NbngAjI7+tvw7O4W60yopR2pmEdkMBqnoT0KbIJDAbMTDZyWkVpIYaSAwt0PaJYB5h&#10;nxqTY3plAA6nAVY72++0D75pLwZpcYZBOYxDTDszNnjGOGAv96F/xgqtR4w2dR3UHsrKkJJTPTRO&#10;J9xDhOqQF2afBiYfxWPIDu/QENx9YywC0DvOdSj89OWIv6xOTu1DcDlH4XSMwm5jWcdgFi5SMPlg&#10;EX7FzTwAm3UIduF5xzgtd5LLmvpzTROsU7B7xv3n4nr5Hv18fMA7DZ9nCn1Ovq9jDP18ja9/hrFf&#10;OE9XOFVtGoMDs+j3TqG/fwKDPlb/OAZcwxhyDTEB+dDv47RfeF8PrNY+WEwu2HVW9Fs9mPCOYNI7&#10;SoMbw8LEFOYmp7A8NY/txRWsTE74v/p+fWmcQuHFPGtqwIFhpwlOo/BV+eSX8HvAWiUGDFqMO4yY&#10;6bdgg/NtTfrwlrpDDG0nba/7DfzMYhVvK6An+KwdBFeXCm5anZWAtLXKCB8VLUxHW9P5b3u6NX6r&#10;8xKAAvx8YgWhx9gqZ+RUyhkzaWqEp4fL8xB8A7w/IOUyBfgRmI4eQpNG1i+l+fH2QHcvJmh4czoV&#10;ISXHoFQMFx93CfAjJEdkUkxraGpqHWY0RkzpjJgkwCZVEj7XjN0RHVYHxdidU2KOjW5I24thlRST&#10;BjVByWUo2zFlEGOGr5vWajGho02qGLslPYy0Yizq1VjWybHj7MTTVSW2Bstwa4mGqyiFT1mJvREt&#10;Fm1KrLrUBGErjmY1MLenwyUugFNcCFNXLnTtmXCq8jA1WcKIW4XfPR/B5nQbFqZKMD9RCosqBwZx&#10;EWzycngsNVApcpHDqFhfHs8Kx/aKEj3dkbDaClBcchwWM6NVbx4N8CJWl6UYd1Zj3JKJL484+rcl&#10;oIlRsKejCHk5oQRfGi0vlK8vRmdHHkoLw2GUZOPRrgK3tkQII4TiYkJQWhGL3Kw4tNUlMqrV4v3j&#10;36P5l8OgL0NlXiD6FXU4fSkAPzx+ErGh72PEUoX6plScO/chXJoqtIvzGU1pmpUX4ekvRUDMaUQw&#10;DkuVxcgpiEJWAZ9rSUJGbjSCoi7jXFgQTgV8RGBmw0xDPvYxTe/Mz2A3dDDuRjLKforQ2FBcCLuE&#10;U0EXUJAbxA4mwsWYCBwLvISQ8IuE3TkEhJ1DCs2um+v55JkgRuYwXAw9hU5ZIcIToxGeFYzI4hAE&#10;JEWhoiQac956VDZFI70iBfHp0UgtikdacTw65DXwsq24B1To0TShTVmCbmMuTAO1UHH9GqztGJ2x&#10;oKA+DCptBny+SqzuKWhY5bB6i6GjxVp9najn56jsSOFratHFFNAsToPBXU+odcA90QS1qxkd2hp0&#10;mqsZs6sh9bUSgjps7q1hi/ZyhRbTN26HZUwJy5SCU/axUS1G51yYXB2mGdIYFwYYewmGfh1ETCiK&#10;fi2khKfabSBYFegRrtJR1MLSZ8Do+DgTAgFE4DhG5mAbnoF1cBqO0Tk4ed87SBANzhFMc5wuoX9g&#10;CS7PDFz9s3B6Z1jTsBFsVsLPbh6DwzLuL+G23TwKs2UYer0POuHHkzRemJR90ChdUKnd0Oq80Gg9&#10;UGv63hQf06iEH1dyQSt3QiOzQyo3QaIwQiozQSrWQ0R+iLsUkFOyZD1KSDqFUrNo1+SSpEsKGUtO&#10;/igoa8IxCzlZpe7RQEMuaXslMJA1evZhA1OdmcwwK5hQ1TRmvQIOkxouo4YCYsLa6CA2adYrEx4s&#10;DjmxNEAD1LeLYeik9TH2mgk+UxdHIUZZ4RQXKz+MrUMOB++7CDHh6KxwEMMuHJkVYi4/tIex0kto&#10;enhb2DfYJ0RZkQzDjK0DYgKxV9h3yIZDQPaLCETB2AQTkzD2curlPzAk5eO8P8zXTtIYx/j6cZWS&#10;8ZQwJRiH5ApMGwyYJpxGaIvj/CenNPynBMOUEl5SwcoIRlMPfLIWDGu6sDOqwMaQGpMWKRb7CElC&#10;a8Iipzl1Y3/SiimOChM0wVF9F+x8zaBWijGtmqbaCVszY05bIa6N92LFU+q/LtgtyUefuJwAtGCZ&#10;MeTKoA1TxhbsjdOW6+MxZWmAW1oMQ0cWI3EelG2xGBrKxdF+J375cBD9hnwsLNViYbqKFlqACXY6&#10;WWsG+twNkIkzUJoXjKrCSDRVRlDpbaitPgerpZDxNhRyAqypNgE1NUFw2ophlWVgggb49S07HIza&#10;UppWV2suo+1pAjMSkZEXkJ0TgrqGJNRURcMkz8YL2uLuYgeCaYCpKXEoq4xGflYMujiPw9mKs5fe&#10;w5RVBJOuFM1chqW3EGEpYTgTGYSMuI8w7axAe2caQoNOoacmASWV8ThzMYSNrRgTA1WISQtGSkEi&#10;xPJKVNYWIDj8FAqKYxAefQFng84QlgH4+Oz70JgyUV8bj/c+PI1zl9+HVd9IsIUhIPg8YlJiEBgR&#10;jGMBZ1BTEo65URmNMAjvnD+Li1GXkJATgNi8iyisiEO3NJfQPo/3L4QhJjUYnYoCBEYHIV74Bp3K&#10;OByj5WZlXcT8YAMq6kP951FWVmYRzgkorUxHXVMeKqpS0dxeiIbecmRxPdX1JsFF265pTUFuThi6&#10;egoh0+dierIea8tNWN5uw/xWO1Z32Sd8deiRFaC6MR0dojx0cBvJ9CWoaY+BwlYCy0ANxIYciE3l&#10;6DZUoFlbgGZDHiRDzVCNijB3MI2vf/UFXj59ChEHm15zBbT9LeibVODwaAGPHl3Fg6fX8fjpTbx4&#10;fg+P7t3CyuIMTbAJtZJaVHZX0lgbGI3bofd0weyiHRpFtDBak8ONYd84PAPTtLBJuGiCwtRN+3LQ&#10;BO00QeGqKsHuhMtMrbQ9s20IFscwI/UQbG6Cz03oWUfhckzAaScEWcI5tv4rtGh5FssQbVH4QSW+&#10;xjoMo41TLkdvHeTgMeQvEx83cR6TaQBGfT+MBKRa74bK6Iba4IZC64BCuBiCU4OasV5lg1Zh94NS&#10;LbNCpaLpqg1QK7VMU7wt00Ij1UIt1kHVrYeSfFKTR0aZAmqmR5OSCVWjhU3FZKrVoc+uw7DXiulB&#10;N+aH+rA40IdZjw0jVqZBwnGUcHxLOPXF0Cyi7ZGanQoYhf2BwukvBKCJ1mYhEIUjvX2ks3Ck1k1L&#10;9IOO5SX0hFNjnIyjXoJQeM4tHAQhrQXwjcg0jJ3UT97vF+ZnjB1ghPURer5e4YAGrY+vdbX2wEsT&#10;FWqI8w1LBKByHgmjp0IwQRVm9XrMWzSYNSuxaDdgXEOIynoJRCWGlGKsDtDWOIoOqTsImE4sezuw&#10;PabBqs+ARTfjrlmOGacMdzbduDpnwpxdiWWXBpP2NozY27E94caEXktL7aZp9mDG2Il5ex2GdRk4&#10;mufg0JaFfkk94afDEkeTZYce0wTgrUUDJBXsrHY2XsYhc3cuBjjia7sTGC1isDJXhZ/fG0SfpgBH&#10;1/h5plsxrK7ksiogY+yaHOvwA6yyMAy1hdEwSArx8KgPxQUfo7crjiNkGnTKUnQ0p6G2NggdrREw&#10;S9Kw7CvjcvvgVebRIqvYOCqQnnoW5VWMnDEBSMsMRHrOefT0ZnKEzMLjq9T++S6EBJ9FZmYKSssi&#10;UJARARXju88nwvlL72LG2gWlJAutxfwconwExNPSLp9BUcqnWB9phEyWi8ykMDaeepRXxuBMwCXY&#10;aXxL/B+iaWWfXDwJkayG8C5BWNhFVNXkID4lGMm5cTgbeh6fXHgXBns+GhsScT4gDEFhH6DP3EC7&#10;u4BAzp+cnYzzIYGc7zS6m+NxsKHF2bBjOBZ+Bnn1qRAZi1DMdVZel0D4ZPj3OQYmJCGvJAFiVSHi&#10;UuOQXpqEsOxQfBR0FhW06ZXhJuQVn/f/dnJhHv/vkjTU1eehui6bFpyM0upUlLZmIbUsCDJLCXzj&#10;PcjJD+b/QJPjNu3S0P4GSrG52YHrD7nN19swPNPE50rh9rZBzEFPLCtCjzQPnaJ0tPbEwzlYDScB&#10;KdcUQ2utI5wLITVXokWVjVZjNuRDNEJ7GTzjCixNO+G1d2JikoP+jIw21sqkYMTBzhg2NgewszGK&#10;B9c38PRwD7c3VwkcOWrqC1BYloRWDlLGvmZanAQTw3r4HGz/Nj28GhVGjTaKgANjBM6ozolBlZVT&#10;xkqVETr2L6vKxLZGi+xWQ92rpmXJoJVooeimQanM0Mr06GC/12ltMBpob2oz5HxMItXBZGFEtQu/&#10;KczI7PQxsjK+qwkuhRkGAk3P9zKb3JBrLVAbHdDztt7oIjCFHz1ywKJ3wsDlaoT30Vqh0VkIb4JQ&#10;b4VSbYGMlihXmPg8oafUcbk66BR66OS8LaX5SXTQioy0Py1MZIydsLMwBdrJCBtTnU2tQR+FadCm&#10;w6jTwPSiZZ+Uw0NeeKWdXBfd7OtSzJoUeMtHDTU29EBf1w1Tk4h2J4etTQ5LuxJawlCwQyfh1ydY&#10;IG3QyxXmE+l4W4G+LjVjq3B6inAkV8x5CEeqq7tdgB6f5/zuDik8VFhvN21NxGgsxGNG3AFGWuF2&#10;v3BKjQBAwRyF/YW0wn5GZI9EzfsqWh5NkJYnHAwZ1fRi2sZG4yYMaWGjQnylafaJOrEw2Im16XYs&#10;eETsyBLsLckwam/AMuPCer8Ns0YthvVt2F9U42BBg3FTF+acYuzNSnG0rsH6gBrDChHjtQJrDi02&#10;BhR8bTNfk4Mb82rIy9P4vzZjxW7GHFfurFGNO4tOPFy3QUprW3C2wS1jB9JUY6lfBE1nPLzedDy9&#10;r8Mv7nNEpaHc3NATtDJYGH2tyjKoWqJxZYbQ6c1ATVE4qvMi4DPV4/ltHxprz0Etz0BnczKkXXno&#10;ahZ+ZzgP89NdkDaGY2OkGl/SAL3KXNjVBZC25yE78zyqaKMh0WdR15yJjPzzqG2MYsPJwN1tI2aG&#10;mhAWcRkFhbmooYVVFfAz6ioxNa5DYPCHWHL1EoCZkNVnspMU43jkWZwODURx4qc4mOpmpE5DdkII&#10;XhwMoY8d71zASbg1uXDrK/DeiWP4/kfvs5M0oDQzGaGXL6CSAIyMP43EnCAk5UchszQe/cN1/sv3&#10;EmPTkUNIDxhqceLU+0hMT+DnDsbJwLM4Hx7M/zcNU8MiXIg8j4+CT6G4IQ1KcxnSCyKQlx8KhSIV&#10;ialRCE4IRgHXm4rrNzz0MpII9djMCFzg/9nDdbc90oaMnAtIKcxGVmY2DTmNAKH91WWhtJ6foTIB&#10;OQ2xqCS4bMO1jL29aKOZWxS0KymNrj4Eym5GaUbj3V0VTN4izK1LsL1vwnUOVCpFDurbkgmjLHSJ&#10;aYNd0RifaKCJ1fpP8VEzmkokpVBqGX9VFQRHK+SuGnQ4SqB11mOaKWVnSI+NQTlWJ6XYWFJjflSC&#10;qZFutp96jPZ3YInzzDsVWLBpMG01wKui6Wm74dR1YNApwbC1B1M2CfuEGjN6Jii5BGPsMzMEyJzW&#10;6K9JJq9ZjQGThMWEULw9LGefIFR87Hf9UgXFgf1OONDIPujuFfZt98LBqUemgouPmdq7/Rc8OMVM&#10;SjQyl8oAs0zNtq0lJwRWSGDk8+qWbtilBCvlyCymJNHcnCwXyyFSw0pxMlOY9JQdLUVJ1SOFge9h&#10;4nLMCgOkbWJ0N3Uz/jLqEngqkQoywljSIkJvWyd6O3ohaWck5nuZKUB2YR+f3UjzNWHE64DPbvLv&#10;9/OoJPDIe5ncuphGezAiFWNeL8aaTYotrs9tmxxvjepdBImDK4AjB0cCh2CAAhBbaYOEma5FAms7&#10;YyZp6+niQruUcPHNhRrg/EKMFfbRuQUQijVvIjI/oJvVz7w+QoAN9Ijh6egiENsxJOol0AhBAWg0&#10;wH4a4JurRLg8bggXX9MvFuIxAciVNEgYDnLjDHLDjNH0ZowSGqAKq24TY7EGw0opQcWNTOiMu5pp&#10;RlIseeSY9XZj1NLCuGvGzqCW5ibG5rAWi/29bCzt/vMAZ6xSzLvbcEAIrnhonKI2LBr0XDlWrHrE&#10;OJwjXGUpuDLGkZCjbr9ghiYTDdCKO/NjuL3gws6wDPKKGCw4WtHPOOiRF2PW2cINE4Fru514fteI&#10;V4duRuhyHEyqGcdb4TXWcXRqgKopHPe39ehtT0V1YRSK00LgNTRiZVSM3tYEOE3VMKhoEYoiSLqz&#10;0NEdhcHRGo5ymbi60IK7i9xOjbQ1RRZH1Vqkpl9AMTt0XPJl/5HJ3JKLEIkyoRdn4taaFjOD7YiJ&#10;u4icvARUVMaitiQay6NyLM05ERX2IbaG2LgVeWykRYwStbSy04zV0ahJC8K9FSPkPdnITgvElVm1&#10;/+BJZVkybm6xcYpL8Z23f4Z3j73LSNuMkvREhAacIGQzkUrwxWSFIrEwBgmZARhkJC3IDkJaYjwk&#10;HYXQ9+bi9Pn3/F/dJfyux8WIIARHhaG1MRU2cz3S8hIRnR6LIhpZPtdzdMpldLalw8qYWVSTQrBF&#10;oas9GW5HLUJCTiExOZLRvwqJkVEcYNL4WZXIKQxBSnkq0vJz0dycj3pWTnkyChoyUdiaiZLuVJS0&#10;xsLibaRZZtFaymgwBFd7FurzCWlpEZaczVgY7kZXVwo8g81Y2zNgi+VyVRCYKWhqTIPN2opuDhIr&#10;M2yTUxq0ErBKSQFspiaMMKGMcVAddclp3IQEzdfm7MDCqBETJk7dXZj3tWFhqJ3W2ou54S6MjjQQ&#10;gHX+9rDmU2LeqsCMWYMxrZQyIMaYUUYbZ2pihx73yjHRJ8WkQ8ZkIseUiumJfWaYcjJG4Zhikppk&#10;TSu5DKUSU3ImIpUas4yLwuOTCjWmlGpMCgcGGSln1YSksDuKgBoTvalJCsk0++UEgTTKZDcg7N4S&#10;dl3J1f59/eOMqsJpasIZHT6CU0h5Q+zjQ+z/4+TEGPv4cLcY/cJBzM4u/8FSt0hE2PbAzfuenh54&#10;untha2mHhWXgfBbOb2PZyQkn2eAm3C0EmratDabuHjjIEoeajxk4j45CxfXj1ZNjUiGVdmBY1o05&#10;tRxbRj12zSYcWJW4ysHiwCrDAWXqLYGkdmqoT+/AtMWDKWZxweyMbSpGYzkcHVxYh3AElwvmPz5E&#10;so+wJvjPzmj0GNdq2PEV6OdI4BYp4BYL/1QXY6RwlJYrTc6Vz5U9wQ86yg81IupBf3s7Rrlypjk6&#10;jNEKx2lxo2Kpf0O9OQIs5nxyDAoHVYQVyXmGCMERIR73cBmSbgxLuRzeHjfIsT1lx6CG88mlmDCo&#10;MGVUYNLEBsN/cNklYeNtxf0VPTbZiGbNUsxZGc9VBCAbyhxXxKSxjY1LjDkTwakTGoIcm14FbswS&#10;vJpM3Fymejcxako7MMUVvDviwfaACUfTFgKxGT0FYQRmB6N2I1yMQjZxNhyGENy/JsfLm1bcWqXZ&#10;9tZga0SNaVcdY3cTR/FyiGsi8PDQg/bmJFQURKOSUXGCn3fc0Y6uunR4zC2wsTPareVoIejaeyPR&#10;2BkEuTgaU54cfHPDzG2VjKa6S9AbKpCcEYjM3GgkJAaioEr41pgAWA3VjN/leH7NhfUpFZKTLyAt&#10;/RLKy2JQWRSIzTkt+qydiAn4Ia7xtqwqkg0vA3ZjI3LSgtFdW4iq9AhcnxMiRz5KikPhMdYiLuQ0&#10;ygi2aysy9DDOv3P8I1wO+gROxv/MxChEhZ5GQ0seIrPicSIiEB8FfIqo6I8wO9qG9NzLiCdUO5uz&#10;0c/BIDn1AuKFo7SZCQiNj2YkDkFzSxLMtkpEJ1xEAONsflEiMooScOLyxwQgI68sDxdiTiAo4Rz6&#10;PbXw9bcgKu4UqqoL0d7ShOzoOGi787G5ZkdpXRzyW6MI4UR0dGb77Tg5Nxw5NcnIojFnNwonSoej&#10;sikDhdUxqOml0enz0dydgdrsQKxYud2NDXDR2mUtmYycbfDN0L5mOmF3VKGHkV7alscY1obulgKC&#10;kqY2zEGiPgYmQyGG3D1MHiPYW/BgdUKPxQkdZmndsyMGrI7bMM22Ns0BfIvtbZnmtzzYy2WIOQ8f&#10;W9ZgZYKD+qCSbYdtm4lmuo+Qskjg1XayjdDaVTXoZgy3ulsxOqTAhFOFEfY7ob+M9r7pN6M9BBVT&#10;2LhMSjgq/NMxKU2TtycJwnGlhv2VcKUFCjVJGxtnChsj9IYJukG+dtTfX98sZ4RiIqQzH/vlkIRw&#10;I+Am+NgoAThCAArgHWBfHxL3YqCrkxDsxkgXi31/srcXE2JBgHoI0S54O1sx2EU56u5Af1sLfO0t&#10;hGQrZasdbuF+Zzt8lKd+Qq+/k891tfC5NjjbKBNkgEcmgk3RBrukDS5Cb0DCpMgBYN0kwx6t+MCu&#10;w75Fjet2PW7y/hHN78ihw45ZjbfC4zKRlFaI8uI66EV6+FROzFmGMGcexKjKAQ/jrr1DuMxNSlLz&#10;n5br+QYqP+X9K4HwGlbS0mS0NY4CIxxBxjQsjjKTfFw4f08YZebUWt5XUMdVmGdOn+RKm6OCL2t0&#10;WOL8i2olFrgxZgkxYTqjkLI4j4rQ4nRB2A8oNXPFaTiaSTCj62UcVWBnxIi1QT2mCaZRvs+4Sodp&#10;PfM/Y8K8TcX/RUaYqbE7pMEiyT9nJpA5ak5oGZUJwFmj8Jl7MWOQMdryeX03ro+YcXXMgIcbZkxZ&#10;C7A72QtRRQKNsR035qy4vzxIo5Ti4ZILmzRKTVMittlYN8ZpueoSOJRFHJUzsT3Thvv7Rtze1DC2&#10;S3Cd80972jnSSxgNitHLjrk8LkZNWQgjcCyqc2JxuNyPaXcn6ouj0VGfDJe12g/AyrJLcPUxoo1x&#10;ZFSm0xTj8It7Jjg6o9FUdRE6dTEKiiNRVEr7Cj2GsqpQZOWehonxVNebide3+rE5rUF6ShDy8qLQ&#10;ys5eW3IJWzM0a9pHdMAPsDNjhkPVwAhmwtS0C1JFB6YnB6GXd2Frvg9GVTuqS9OxOW5BXV4W2hkn&#10;X121Ezg5uMSonBh/HmZ5CTLiwwitT5BdmYRjYQF478JZvHv8PeSnnOG67EBWZQiiSsPQ0JTkP8G8&#10;oSIO6dkRSC9MR2hiDEJiaXW9edCbqxEcfRknzwUw3qcgOj4UJwKOQUSI9fYWITDmEk4EnkBzfRyk&#10;knwkJF9EbUMhaqrykBofi9a2TNpcDeo709EsS0VOWQI6e/h/N8WjqDICreI8VLWnIIevz6xORHZ1&#10;CrKqk1BAoyvoSUFc8TnkpZ/gAFnHjlXg/71kgzQbVmcp9J5iDM300Aiz0FQRCouqBHYzDbI9F0uj&#10;BviEn9FsScZIfxvbhR0rTjfWPXZsLnPdTgon6bMPmUVY6bdiy+dgAtFiY0zLGMz2PtqDJW6r6QHC&#10;iPBcGScEpxlZvSLYaZPTw0qaoRhmvp/O1gi5oYrGnwotrXXAze1pIrwYeUcpDyMsAUpDtCjh9gRl&#10;ZJr9a4KAFMoPQqEPSwlJmp9w8YGwi2qM/XmEsBsSztzoEs7H5eOsEeEApyAkLP9BTtYATW6QIPLS&#10;2AZpe8LtAWEfP2XIx3Q4JBYssJeQo7QQYiM0vcEuxlKCcYBg7O/kVDDCjg70tRB8rW3o43zuDgKt&#10;nZAj/Ly8L5QgT/2dBCUTpYdx2NXUznkJz94WcqYXa7TifYcaN/t0uOGU45B2fGCj7XFQOPTqceBS&#10;Yt3Qg0WtBOrSYrx1JjyDjSgR4dF5iI3MQW5yOST1MuZ8M+ad45hzjGBM30f7Mfj3BTq6hKs9pNDW&#10;NFFV+cG5QjzdNDKuyGGZ7M2RW64U4Xy+UY4O41Tkaer1HJV6Xs8IatBhUTigIZzGQmtcoH4vCOfi&#10;kdpLhOAqDWyN8y1xukRYrmrVWCcghdo0mPgPqrDp4MhI47rFEXOfANkakWJ7UIfNPhOuDvdhx2vB&#10;ElfArBAZOAp4RU2Y0hJyBN+iRemfb4MRetVu4GhHIzQYsGLTY4l2uGYX4d6snTG3B0+vOLHkLcfO&#10;eDuUDSmMiF20vx7cnrZj3S7Bz6+NY49xxSXJYvRuwoK3AWZRNisfo+ZSbIz04tWtAWxNdWNAV4tr&#10;S3bG9FYscZS2Kyqhas/AzoIOzdVRKM8KI1QSGFWHMM1oVJkbiqqiUHid9TDqOECVXoTZWI7JETEs&#10;yhxMuTLxq4dG9EvjoSQEvc4GVFUJ1wSnIybiBIb629HcGAWnrRa9zTF4cd2FwxUL8rPCUVYST4gU&#10;oKk8DAeLHICGVFB2lOLpnT189fIJ7h4dwjc4Bbd3BlMzO5id3sHMxCoMOhdkbOB7M+NoyC+For4C&#10;f3o+j6bKeMTFhyM+6iRNpgPZiSHIJsArOvNwIpyQuhyI46c/gLm3AAcTHYhI+wSpNLyKuhimhVy0&#10;VScjOzsKkQkhiE6NRQBfo1AUQ6+vwomL53DsbAjCQsMRGR2Gs5eEAySZ6OksQVRKAk4FnEd3WxY6&#10;GFejCeCyqkzExwqWG4tuRRE6GUGrG5PQP9YCZ58YKn0xusVp/mutZ+eYZCbk/h81EsCX35yLyIJI&#10;JFXFoYSGWSFNQ111EBySTEKlmgOEBk5dAeTqRLTIw6F3VqC+LgWNZUGYZCy+sm2BqCsDV9c8GPaI&#10;0dWTirnJHqwOGzCl02Gjz4q9LRs21q3+H/UfYsecNLGdm41YcZgwbReAJ8S5Spp/I8adOoyw/U4y&#10;pSyO6rG6YGXUJbD6mBJohL3yUrQQvEpXE5SWahgdzRjqU2Jcp6eRcVmMwBPsgzNCrCXUJgm4GTXt&#10;jglnmmLxpgg9iYT2xwirUL6Bn1zhB+A4k96UQue3wAne9hsg++so5UaA5TD7+bCwf57pzsco29/L&#10;IuiE83X98CMDfISjcLCzX7jogYB0EWIegk4od6sAN95u74SjibBj7HW1EIKtnXC2tMHR2kzLo/ER&#10;eB7O625u5nMtsNfRxusb4WtuwWhbB5YJ8m2tDFcthBzT3TXa8W2nAndcCtzz6nDVocIG+/2koguy&#10;4nR05iSiKT0ZxVHxeOvdT6Lx4fE4nL2YgbPnknHqZByCLqURhlkozKiEpkOLCcsoVvpmMe8YZoPV&#10;wCPR0gxVEK7tndYYsUDjmjdwxKGKjnOEGaIOC0d3R6nIQpQVlFnQ4znGZSFeThOS87S1eWr2HOE4&#10;TcMTIrKwb2KZy1oyGjBNAC7odVgWGo7WgD2TFZtGJfbdCjycNePpshV3Z03Y6ucISWPa7lfjikeP&#10;bScVd8yCnTECzU1ztPP99MJBmgaORs3+k53ndMJ5hsLG52cTd2HTbcY2gbjbZ+TytTgasuImY/XW&#10;QCdGDBnYm+6AtjUZN+fkuDWlwG3GlhvDFvzq2ihujHdjgoDap/1dGe2CrTMTfZJSLDq7cHXSgq/u&#10;TjPWVkLXk4W1YUYOWz2ujHPdSUr8l9AdMpo3V0WhMCmQRpWBzw4XMOfqQFFqALoI3bGBdliMJaiv&#10;DWNUjoNVVYYBUwUmndn4zWMHhpRptMlEjHpbUFUejfKiOJTmRuLJzRHGsVhCqxji9jh8fsuDgwUV&#10;n49AfU0KJJ3FEHH5N1bceHx9E7try1hZWGfH86GlpgdlZd0oq5SgvkGLygo5igp60Nxu95/npe2R&#10;IiogGl3VFfj29giaiiJRkpeG9PgzWKG9FGSEo70zi/DJR0wG21NUCC6cfxdT7hbCU4z4pOPILE9A&#10;a2cuDLJ8JMeeRXYOLSw/BUmZsQgKO4MhVz0s2jJ8fOYUPjwfhtikZIRECL9Bch7Sjhw01qThUjiB&#10;GHgZUkbdro5MxCZcQGFJChrqCpCeFgWltgBd3Tno6S7C2FgHRD3lkNKU2zriIe5Nxa29fswOyKHT&#10;1yAxNxBFrdmILoxEVH4IsoSjzZyvqykM07YKeNVFGDCz4+lLYLRnoUUZgv6pVnR356G+JBirszT8&#10;Qysjbz6Otp205iK0todjeakTe+sWbLItzHslWJxUY2PZhmv7I1idcWCYnVXYn7fR58CEWU/oCUc7&#10;a+GydGGEg/IU+8AiB+g5qxqTbMsLfGzOzBjsNECv6URhLdezphZaJ8EyTAHxqJlq2B9VBvYnlb/m&#10;GHEXtBQQjRYL7E8C+GYpFIIBCrenhOTEfjipEsyRoBPgJ38TfyeZ0gQQjjBK+2Mw5x+jqAgRe4jQ&#10;GxHR8CTC6WjCWSHCZa7CFV5vytHZA6sANYJP+E6AARqog+ZmpeEJ+/r6CD4vLa6vlY81tsPRLFw+&#10;yz7U2MH7bbA2N/ohKNigs6kJLgLQQyCOMiovKaW4olfhukWHQ7OK8FPQ+LS47tLi0KnhlLHXzoRJ&#10;MKqLC9GVmY3auFQURERBUl3FvlaOnJhUvPXjH4fi7bcj8dOfheGDj2Jx6lw6GxVhGCj8slc8wi6m&#10;Ize2Al1lYrjlFiy4ueE8I5gxOzEg02KQmjwlV2LNyihqNfjtblFvwYTagHElVzansyojZpV6zBKA&#10;sxpGWbVghFpGXGq+EFk1HCE5ndObsWCw0sjM/qszZhiV59QaWiINkBDc4Xtcceix7zVi12MmKHVY&#10;IBQXaXrLXBHCZ1il/q+S9hPmVkyY2rDap2DjYkTWSglpOTbsBKMw6nK+NZsZGw4Drg6ZGXvt2HEZ&#10;sGZWY8tmwh4f2x9ng3WX4OpsJxS0lT0CbN8nw6HPjLvjTny7P4A9byPsTVG4PS/B3UUFnLQ6V0eR&#10;//V3l4YIwBkMWUrhYRQ9pO2NaktwZ8mMflkRRjRFuLdlhrQ9E9WMpaLqbNxc9GLS0o7M2DNoKI9F&#10;n60Odks5re08NPJMjHuaCNQajFkEA3RjyVHh/7quKW8bqksYIxPOEZzZ2J7ToqEqGC5nHVrrQ/DZ&#10;bZf/R59KCwOhlpXDIOdyFQ14cnUJR1euQCnVoSCvEdkpNSjPbkZVRTfqm2RQqNywOaZQVS2loVUj&#10;LrkajdVdaKzohKi+Gg+3rKjLDUZ3aznTw1kMmqqQEHkSzQ2xEIlzEZMYjvSsZMRHniAcaQd8Pir8&#10;OFLSQtHdUwCttgLRNLbcwjRks4rL0hEbcxKLvkYMW+vw4Ylj+OhCCOIy03A66DShd4oWVoWywihE&#10;JcXh/KUAaJX56O4VfpM4BKWM6B6HFoVZBKA8HTLGXKe5mxZdg6SEi1CoS9DUFIs6RuC1SQOuzDj9&#10;J5nHpZ5GeUsmUrgOG3oKkVIchuKaSKg647DE9T1KAxy0tUIvzcPoZC28U4y8/WXo7spBW20cvI4q&#10;ePsroNWnYXG6Gx5PPXoVsZierca9W1YcXGHKmJNic8qCuSENtpb6sDnvJvAIIZrfiteOGacZc15a&#10;novg8Woxy6SyZOLgzL62QHjN6TVY1pgINPYtJigHQdTQWI0mWQ1aNdXoG2VCM7dhWNOLZbMJMyqm&#10;K/ajEbHI3+eEvinIhXCgTzBBoeYIwikCcoTQmxUuDtDoMSqnDRKAw0x3U+zDU0otxigzk5yOamiJ&#10;hM+gVERLpDnS8gTpmaR1DtMchUgsHNzww5Dm56IIuTtF6GP5OHD2EZrO7i72kU64BfgxRfa19cDZ&#10;SmCyLI2drC6YGtqhr6vh7TpaYium+H5LWqY39t19bt8j2vFtQu4h+/ajATNuDbIvm6QYp+R4m2rQ&#10;kRSL3sxUNCckoDwsGvLievTk1aE6ncmnpALN5bVormzEWz/7WQR++tNwCCD80Y9C/Lc//Cgep09l&#10;+OvMuWycvZCLk2fTERqciMq8Ujip1aueQSx7xjBusKGvV8J/mKMBV4gAuHGFzH+d7gg3wJRWT5Nj&#10;3KTBzan1/qNNwooeJTRHqNNjHH2Eo7zCgQ5hIwgrXlBlL7VX2GcobCRhlBL2XUzIhH2KOi5f698B&#10;OyTT8PXciGYdVuxsOJxPiOFjfM2oQcyRm4Zq6saCWY4VziNY34SCnbC7BTMaKUGpY5TVYN2pYumw&#10;xYiy4XZg3eWkVWpxY1qF/aFaPFxUQleTyc/ThS2OMkdDdjxgx/n54QgOh4VTeNLxaF1KQ+yAuTme&#10;QCzBrVEfHq0O4KuH0/AZyuGSleHxjhdj5mo82fXCzqg8oM3FqyMXtKIcFOZegEmciVcH/Zh0SWhF&#10;nzDapbJB10EhyUVx/jn0dkehz5mDCV8pQZOOXz/pw6g6BYOMxHM0QHVvNporYtBUGodxXw8qy4Mx&#10;NNiBtoYgfPOEsBxvQBs7v8fEkVXZiJtXFvH6yV34HB4CpQYZKeUoympEUUoV8rJbUFDUifKKLv9P&#10;JTTUK5CUVI5zAakICixAQ0k3hvVivNh1oyhDODKbi4Lk05h1dCEz/hRNsRgyVSVSM5NRW1WJ5OBT&#10;NPJ2ONlRY5MIr7iTkPamEFLFiE67iKKqbJphFCoqcxATcwzLffVYGZQxOn+KwNAgxGcn4WRMMAJj&#10;TmOMUa8oLxohibGIiD6LqbE6tEmzEJ8VgoaKNPTWFqIsLYg2W4Lm1lgOMOWMpDaUM6pbaYVKaSky&#10;08NRUpAApbgGRZUpiE4mxMUV/gMXemUNsnJjUF6ThJ6qMLaHeqx5u7E0okVbYzxcjhxMThRhfbEb&#10;enEZmuri4PZUQ2vJQq86Ac7hKqg9FejUZWJ+oQX3b2iwvS7GIhPE7hTBN+zA3pgXN2ZGsUBpGDMw&#10;jTg4KHuV2J3Q42jBhmUmnXW3EYsmCgAtcIHgW9IxOpsF+AkXHHShTymGRtSCJmUJWqw10A50wTvc&#10;zsFQjCUnAUjhmNEScATlFPvGDGE3rWMKEySEzy0RhPMUDKF/TQpHhnl7glIyTusbY2IT9s8NS0QY&#10;7BVOISHomNQGFYy9KhkNUOo/wDFKoAkmKfR94Rp7YTrE1wzwOS8tTzj319MpZvTtQX+3cCUYza+3&#10;FZ4eApAG2NcumKAQjTtof+3QVTWwWmBt6sCgpIM8EVF61Ljh1uCOW41bfRrc9Ghxb8CCx6Nu7BkV&#10;6K8vhao0E2XRl9EaG4vO2BSUBoVDU1IEWX4+WlIz0JZTgta8ClTmliIpNhnRodFoqmnGW++/H4v3&#10;3ovGO+9G4d13o/H2O5H48IM4nDyRhvd4/70P4/DRp4zGFwjC4BScPR+OiMBolKWWQNWowLhlBEv9&#10;k1ijFU7T0mYYb2fVCpoOV7iBys0RZ8VIOzRyAxrN/kvQ5gjEGZ2Bys2NQTWf4cgk7DMU9j3MUMOF&#10;w/IjGuFILuM3o/WIVoFpC02SpjhN+AnGKBxyF44MCwCc5HuNErqDEuGLFHr5GEcvHUcDo5iRgdbH&#10;WDHP5U2rpDRSCTbZODYcgrHqsc4RZGfUiMPJPuwPummWHn5OI0dkGe6tqLFiK8KtCWEDt+LqoIv2&#10;acEVtwH3Ju34an8ItxmJB2TZuDXfievTLRzx0tlg6nHD58TdaTseb7v91wiPaRtofhb4aCAPt1ww&#10;dRBu4mR8+8ALizoV5eWnMT5YjsdHRnj7aiEWR8LtyvP/joiMgGyuTYWKBigVh2K8vxhzvhL8/uUA&#10;NoZLMeBIx8RoJVyuMtRWhEDWno0VwruxOhwzI93obQjG1w+c7BjVtMEEuLXNWBt14cXt65geHEBn&#10;XRMqimr8BpgcX4bspCokRZch8Gw8YoISUJFTBmWjGHXFzbS1IlwMyEFYYDqUrS24udKPssxQNFXH&#10;Iy/mE2z2yxnnzzLClUHPCJuaHsXlpiL60nvYmeglMPKQnBaNyMhPoFfko7M1B1kFoaiozkBwyFmk&#10;Z0YjNOJTbE2JMTMkxclLZ3Am+ByS8pJxMTUSQbEnMcEoXVGWhIsxtMv0YByuyRk3U5GaHYqGymR+&#10;zhRUZ4Vjkf+7tDsFDlE9bi5NQiMpgk1XCLW8HFGRZ9DTWYGpUQNau2sQEhWE0vJ09HZxnYtqUVqc&#10;hqqqGIhrgrHVX4uNgU4sDymhYPwedZdz8BDjF8/G4ZRVop0GODzYAou9FPVtkVDS2BtFWWjlwKRw&#10;FMI7Xov9HQMOuP2vjDuwxgSxO+LGts/l7yPzFqYmDsSrLjkOx40ccD3Y9jL6MvaOSLsJGClTFPsJ&#10;B/9JLYVAr8aMkdHUooXXpEQn00STnDZtZ0R0NzGlccA3mfxgmxcgSCEQDjzO0QYF+Ak1zccWGYfn&#10;NUxltMNlk9C/NIy8QmxmWqOsCKfMCLuspgg+/+kzfM2YSs5i36QJTvBxAYACIMfY/wT4DUvF/hJu&#10;TyiU/mv3hV1ife3CQRLheeF7A7pofO3w0Q4H+JiXABSO9va3t2Kcy1qgxOxaTTj06HFzwIQHo07c&#10;GbTh7qAdR4OUFIcGA91N0FeXoDM7DfXREehIT0Ehpz05HHgLatCUW46anFJUZJSgMK0EsaEpuHQu&#10;BmdOROL08SicPRGNC2fi8NZHHxNwH8fS+mLw/geE4PuReOedCPzspxH+aPyjn4Tihz8Nw9sfxuCd&#10;05z3XALOnE/GmWNsqKeSkBCSi8y4Qpi69djyTRAgPn5AO0aEa3mp7EKUFUabOa7cOcJwSoi2worX&#10;G7BMKE5x5U9ylFrkBhP2dSwbjNiw8J+027BiMXM+IRqzkXC6buZjRivNzc5owJhNgPpPSjbo/Psk&#10;hJ2wwjfJDNMUR/me09TlScaBcVk3I7icEUDB5ciw5WKEZtTYIgg3BzV4ctSPR7se3Jw34860jc8p&#10;8GjHjhf7fJ6NfdvdwVGMUBvz4cBnx/VBJ16uDuPFBqE50EMA5uDqRBNuLXTC0Z7CkbMGTyYG8GJp&#10;APujHEkVpbi3aMejDSdH+yrcX7OjX16IQXUu7m8p0WfOR0c7zcFajJ11xk5aSnHJWZhNuXC7CyGV&#10;xUAuT4avvxxuZzY2aBVTfQX47Bo7hSsTzv44GF2J0Nky0doajZ7WVEwOdjMKR2JzuhcuRSp++3IU&#10;I9ZKVOSHQ99dhQ0a6vrEJEwyBVrKKxjj2lFa0IzM5Eo2mDqcfuciAj+6gKbsAoxykLnm82HS6KA1&#10;NSApvhTxBGF0SDwUba3orkqHtC0bhTEfY6dfhvzYE7i6psSAswppKYFobylGZsInuL2lgawtGYUF&#10;yUig5ellBaitTENdXRKqKpMQHn4a2blxiGFU7bfXQMaOfTYyEJdigwjAOFxM5DQrgP+TEpWVqYhM&#10;i6M5h+L5gQMNNXHIKYxAU0Mqavh5ajj/k6tD6Gd0Heitw2drU1gflsKmL2FkrkRKciBEPWXwurpQ&#10;UVNAk4ziZyiAXFwJvaQVdWU5kHRmQ98WTVBV4/qMDAt9vTR3wm9Vh6/v9uHfvlhjnCtBW2kUFsZo&#10;QEOdaGACsPX3QmVqgVgv/F5wNUS2EowNdeNgyowlD9OTT8cEZcSS3YQ1p4PJw45Vm7APW8MBVo3b&#10;o3b/Lp5Vh4kCwb7CPjNJKAgQW7Twdaw5k46DqQQWeRdqWlJRxoFXYmuCw9eOMZeMUsGkRCGY5bYT&#10;9q0L+92nhSn72gwtUICjcF94fo5AnBdMUThCTGgtaI0UEYKRzwmQFEp4/RRLgKBgk4JVCssQYrZw&#10;grFgfX8B319scFwwQ7EYoxLhSLJw/l8vhnqlTHc9cDW1ob+1CwNt3ZiUypgQNbhi1+OWx4J7jP6P&#10;aXiPRq24N2zFnoPtXCGGlZFYnJWOnvRUVEVGoSe3GNXxmaiNy0BHXhmaS2oZcStQFFeMuIgcppVk&#10;fHIiBh+yPjgei49PM0WcTMXJY6k4dTwNn36chLeOfZqAv9T7H0bhA9b777Pei/Eb4E9+Fo4fCfVO&#10;OL77syB8771w/ORDLuxYPC6eTcX504n45OMwnP00DLkJuTB1cdTpG8Dy8CDm+voYQ+2EkcF/mswU&#10;gTdNuxpXMgZr9FgzWLlSqd80xgVCbpkg22aU3SQMd4wW7BByKzTCVbWW983Y5GO7TkYIq52R1szG&#10;YcKK1cZGYcGGy80G4+boZuLyWForYzHno+UtG1S4YmN80Mp4X0VA67Dp0rORWbE7qqNBMOrOS2iy&#10;tdgda8btJQm+vO3Fl9cJXFsxAdgOW3MpoavCFhvlPqPy3Uk37s+YcW1IjCl9KfZG6/FwjarPhjiu&#10;aMHDCQ8ezXmwNaBAn7QYV4bluLvEz2xvwsNVB2NEKVb66nB7RQaDjPExLxS9zRnYmlH7fw4yNSEA&#10;GkUhdNokiMSMx+ZouNyZGKL5TQ8xUqvi8MWRAcPGJChVIRApwgnAfEa+OHS0pMFqqoBOkY7dhR4M&#10;GbOB36xhpr8FlXwfMw3n+uIUtiYmoOsRQdbSClW3FPXFDajJYvwNS0VmYBjas7M5uHAwmB3Gr3dW&#10;8Hp7AxOOPjSU1iM9uQgJ0fmIC05CXUEs7PoaVGWcwe6wEsWpZ3G0o4HXWoK0pAtoq89Bbc55vL7p&#10;QU9DMprri1FMkPksNagsTURZWTyaGrMQF3sW1TTByPCTcFuqGUnzcCrsPBIyYpBbEI84Wl2FcOrQ&#10;aA+qOF9GSRZy0s5iZ1KC4rIIZLKaO9NQXJGAPL5medoMh6GWnbMFv766ihuLZjiN5QRgFeLjzsFp&#10;78TslBKZ2bEICwtFVkYc4289tD0N6K0X1nEt3JIMHE114tqEFPMODnbaWjy/2odv7g7j5d4gZKUZ&#10;kJSnYGdKh7H+DvT2ZsLE9mJydUJjqIdjqAcmZxOmJ+SYH5L5T9S/Pu9kpBb6RK+/7e54nRxo9djz&#10;MZHYZGxfbOsOAtBpY3qxMamYsWYxYZ3TVbsFi0Y9Fkx6jOoUMIpaUVmfjtTaBLTRAC2TPRgclHKw&#10;YnQWDn5QMGaYrJYIzzXhJH4uY5Z9bU6IwsLBSIrJMu/PKglNWtwcoTgjZ1+VyjErwJDLmON0QiTG&#10;NCE8I3vzuADEScEAhfMKCUMBgP09XUxywlHgbv/9McEGaXTDPZQQQtBL2NnrG+FsaMBAextmZWLs&#10;8f+5SRO+O+LCfVrxszEPngzZcWCW8/N0wVZfifq4aNTExSM/OJy3kyArLEdrRjEaMytRnlyBrLBc&#10;xAbR8C4m4cR7oTj+dgQ+pNh9+CnZdDIFx8+k4ZNTKfj4ZDJOfJqEs8eTceF0BgLOZOCtM2dScJp1&#10;kjZ37NM4fHIshhWPjz58U+8xDr/9PkFIK/zpT4Pxg5+E4R9+GMq6RDgGIuBSGgJDs3D8VDROnAjF&#10;yePBiItKRW1pJYxSNaY9w1genMS42Y0+4XwjbpBZAyMwdV44CrxOyK1y4y5yI6waCCvBFDkSCTts&#10;19g4hBFG2FG7SuCtE3jzXPmrtMcFbtBRCWMSp8O0mFG5miufsOnkSNMjfGWXjNBq9593uMj4u0uj&#10;vD7sxtVhO7b7DBxx+bhRho0+xnSXBHuTWtzZMOFgoRt3txS4viBjpO0iTLNwlY14SteK3X4rbo0N&#10;4orLhDvjbtydMrHY0KxVWHGXYH+sHob6GBpvJ54tDuHufB9mXb0w9+Zj2tFMw9RhydnCDsUGaKnH&#10;DGPijUURI3AuTSieEUuFR5vC9ZqVtLHLkDEiu5w5UBN2ckkSWpuDYNAlYnmqHrruYPzing2T5kwM&#10;0DBctjK0dSYiI/scSorD0S0RfoMkHaN9xRh3FeLf/nmd0bkJXfVJGLOKcGtlimDUQdLYACvXt5qj&#10;cmdZDTqyC9GTlg5PWz1H+E7seTV4ONOHr7dm8Yv9dbzcWcfqyBBqi2sQeTkTF45FojCTsVuSh7bK&#10;cOxOqpGffhoLU20wqrKQlnAebVVZqEs5g9d7bt5ORW97DRpKQrE01oWCggiExwgnOsciOek8xN3F&#10;CL34DmZpUzJFCU6HnEN8YijqKtLR2FrAqBzOKN+ElvYipBel8r3PYnFChOSiIKTwuZLGKJQ3pCEq&#10;NgTZhfEoKo3BgLoX10acBKUao942DjANyMwIhlRSjLGRHqRlhOHSpQuEeigMqipoeqqhbq2HjwOZ&#10;pTWZkS8Py/Y2zNvZkR11eHWzHy+u9ePx1gg68zOhrsrF7WU35kdE8HgboXNUQ6IthVpZzhhOs5u1&#10;0AB7MUJwr3DA3J0wMAZz8FKKCTLCzc1Bv9+AK0NGbHp0HKRpegScYHGLjKYC+NZtJmw7OYgzVQm2&#10;tsrHxvQqOFUiqKUtEKk70G1uhWO0AzPDYg7cHOQpDStatjm1hiUcEWW0FdIUASpYpXCAZElIYlzm&#10;Bo1yhVCcYUSdYJKaJrCE1y0SgMvC0WMl+4sAVEbkBfbBefZLIRr/xfgmaYNCDJ7gdIj9UgDgKGEo&#10;XPgw1N2NES5zTCzFKtvcvstC4FEQKAmfzQ/hxYwPj8ZdOKIVz0ra4a2vQG9aIkqiotCYno3iqDj0&#10;FFWhPa8CzUXlTJwpSIxKw+VLyYRaDFNqAL73g1P4xx9fwPtvR+H4eylkWRY+JexOHEtk7E3G+VPJ&#10;CLqQyTabjoSIbKTE5CM9vghvvfv2JRz/JAoB51Jw/kwSTp+MxfFPBQjG4NNjsTj2UTQ+pRUeey8S&#10;H/+EZvjjaLz9UwLx7Wi/Gb7zYTRJG4efvhuKDz6hNX4Uhbc/CMH7n17CmbMRSI7JRXeNCE4JY7GF&#10;5sNRqF8hXHfLDWm0sQEwBri4YbliVgm8dYsNyyYrxtR6//WKM4zEQsydE0Y9IU5zhFo1M5oyZq8I&#10;R7oIwH5uLLdICUVNC6ztPXCyM2saW6Gpa2Qs7oW3vZ0bX4cdN9/DKpwDJcUsN/aoXDhZs9u/Y3je&#10;rMKqS4XdQVpovxLXpuQEWjM3ZDw7Tw/jihT3JsZokhZsW9V4vjaEOzNG3F80EoBlmDKl4vZiOyRF&#10;wVT/HtwY5cbdH8WoqRZOGe3R045bc/zszgbsjIqw7G1hA87Hwy02YmUBqlPCcW3cyWXo4dXmo7M+&#10;HEpREkYGqqHVpDAGJ0CjSYZWkUSTo5koovHLe2bMmfMwaC6DU19EiAYhK+sUesS5kGvy0dMdDZs2&#10;BR59Gn779QxmfG2QN+X6T6eYd1vQnJcHcW0d3OwATeVVKE/PQ3ViAtzN5VjRdGDHIsZRvw73J2z+&#10;OP/l9iy+PdrEtzd2sT40guKUUpw/HomYuAgoaFqVhRexNaREdd5FzE12Mk5mIj01EEZFPdr53Is9&#10;L+oLEtHTUgBtRxp2ZhQEURBiUi5CoipAb3cyZJ2ZKMk4hZsbKijkBTgZfBphwvf/NeeiuiqeUMkm&#10;UHr4XjE0N+E3haOws+VGTHkI8koikc84KnzTc05yAPbWPBDLa/y/lCdpzseYrRU+ewNs5ka0d2Sj&#10;oTGRA0wDKipTEJcQiJLMMJg6S6HpqoKkrRh9yjIMavIwosnB5mA3FvsZ17yVeLjnYFLQMSkMoSmX&#10;Bl6ViaNZK64uGOEyVGFyRA6lpIj/dzEmnF1YH9Nj0NqFMY8IWyOEzQzbO9fpLCPfnsWOHZ8D/bou&#10;TDs1WO93YNvlxBaT0IJRzUFaOGrLSKqWY0X4MhCDHAtsq2tOphwa4IiG8VIqwTShMuBlHB3goD4k&#10;yANBx+S1qDcSbOxjOtojo+209s1BkHnKhnBKjBBvBfAJ598uEV47BOsGn1sV4jZrnvKxxH63wseE&#10;Eg5kCjWvEWIxIzT7o3CO7xz7qrALSzjPV7hQYVLWg7HuNszRcjcJ6kO2t0djXnyzNIIv5wfxas6H&#10;+2zvB1494diGzrQM1CUkIzswCG0cgDsys1CekoMm2l51XjFSCbzoy2RUQBLjbATe/SiMvKF0nU6l&#10;wCXh7Xcu4Ts/CsIPfhSOT99PwGU+HnCO04AUhBN6cSGZyIwtRF5qIYoyC7mti1CSmo+3/uYfT+Bv&#10;/vEk/umHFxhzg/AB4XecCzxxJhHnzqfi7MlEnPo4Bqc/5OPvEIrvEZAfMS6/H4OfvRuJ7/3wMul7&#10;CT/8sfDmQfg+73//J5fx4w+C8NP3LuGD9y4jgBk8JjCd1M1Ce30nhu0+DOkd8Mp1NEJuELMB81Yr&#10;RzwjRziOWlYHZsw2zLNxzBOGs9yAwvlJU1zZawTQjtvFWGDBfr+H8cFDm7LD3kPj61VgzupitFAQ&#10;uBzJaIyrThe2WCu8vWwk5BiJN119jAIO/wmdq04ztnwWzJkUjBeMIHYTxmTdfP863Jzt5aiWgmuj&#10;wpUj3Yy/tEeLcEBHgpcbg7g+rsSteQ3W+qoxY03Dg7Uuqvl5v/YLR52fbnkxYa1BP41ulxHo+ZaZ&#10;gO3AtK0OY+YqjBuL8fUtD+SMdY0pMbg56cXjXTfG7OVQdSZg2MXljjbBpE+FVheHuTkapjIVk31V&#10;sImD8M0tFfaGajHhqYVGkoLGmmA01EfAZKliLC6EzVSCASs7vj0Pv/1yHKujXTD1lMMpb4G4pgIJ&#10;54MgqmlFa1094sNikHg5AnXJCRihAa3rOrAvXDLk1eHemN0PwM+3p/0A/PWtffzy9m24lFZcOh2F&#10;M+cDaF3JqC65zOjVipbSYFzbMUAhyUZqynkM0IJVLbF4vOdCbuIFtNYkwtyVjGvTSuQmBaKsKJpm&#10;mwenpRg2NUf42HdxfbkL/X31CEkOQQyrsTYD5YRbv6MCh4tiNBXFoyw/jQNFEnbW3QjKOYeC7BD/&#10;Sd6x2UEEUwB+fnMEXY2ZqKtKh4//z5C6joAVDiYVE4BZaGoSBpguVFQkISc/AiLG8EFJI624GBpp&#10;BTzaIsw5KzCoysDGYCfmPW0Ydpbg2oIOR9MOLDjUqM2Mgro2C9u09+UBMfTd+VibtBKgOehpTOCg&#10;I8LRqgdHC14cTDixSqNe6KNpOXVYsNAE9RzM+20YMPaiXyvChq8P+94BDrIWtnUdzc/KshGKNmw6&#10;Ob9DhzU7B+k+C5ZMNDQDjYymuNJnxYBTilGPnBBluzeoscHXrlnM/gMYiwLEhPMDaZTCPkBhn/oS&#10;gSXsb19j2lpmjN2kdW6Z2b6FNMZapnSscH4hfgsJbYGQFK4VnibwlgQxYf9ZYqJbolnOsH9OE8QL&#10;ChHbjgQHTFh3+y14Nu7Ft6sz+NXOIl7MDeOQn3ukqwWGylJoqypRHBmJMhpeZkA4atJLUZCQh7Lk&#10;N5VIUwu/nIBzJ0Nx4uNwfPRuBD74kNH2k3h8/FEcxSwWJz6IRfDZZEQEpeInTKjf/0EwznwSh7TQ&#10;bCSGpyIpMg1pUenIi89FaXIhitMKUZiWh5L0fJQJAPyP/3QW/+V75/GfOP0P/3AKwv2//mEAfvRe&#10;MD49nYgLAZkIOJ/BD5GM0yficYp1+mQCjn0chQ/fD8N774TinXdogm+H+SPyz34a4v8g3/3BRXzn&#10;+xcIxYt4/4MwfHo8hrRm/j6fjPjofEYxKrF9CCNmFyzCdYNcqeMcoYRzB4XzAOeELzAUQOfoYwxw&#10;sjH0c0MQityQyyYjbVHYT0ILFIzRTmgIr3H2YYKw9B8E0QhH1jiSevvZWDzYJSgPR7w4mvRhd9jJ&#10;BmvBHkfhb+4t4uXVIf83cmx5rdgf9GLZpsedFQPurSjg7YlnZFVjRN2ObY8VN7iMXUbo1zvj2Ovv&#10;wo0pKQblGfDJo/FwvRcdWYH+6H5t0IMvro1h3FIDt5xRd0GPR2u00IEO+JQlUDYlwNiWxBg7Am1b&#10;CmTVuXh5MIOv7o1habAZRinNzVwAiyYNLsZcjy0byzP1GHYUY3u6k3YShl/cV9NUGzA/2Q6jNpt2&#10;lIXOjgQ0EzZVFWFwGEppS51YGijHz5+6sT8nI/yq0VGWgYL4OEScIjCLmhAVHo/zxxg1zwRAX1mM&#10;JXkj9sxi3PAYcKPfiJuDFjzliP3F9hx+cbSD3989Ar76Cvev3EBccCrOnT6PyLjj6GqIxfawAu1V&#10;IdhakcKsKUZG2gXIewrhlmX7f8c4I+Ek2utocvWhuMl1V5MeBHtvGS21mPZUCnFLBlIjfoa7m71Y&#10;nhMhSvh2F9pxcVESkuLPwiBKxD7tsr00Bc2VBZASgEvjKsQVXERbdQrqyxORkR+O1oLz+PLIjeby&#10;KDSUJmFjxIxJUysMhLLdWAuduhadrVnY2+hDK+2yqiYFRnE5E0EdxHX5sKobCM1yrPY3YEiZiSvD&#10;Iiz2dbK9luPWohVf7C/g+swAKtMioGsQDoIxvgmgb6eRMyor+D93NsdjVrD9ERkOxsy4M+Xl9nLh&#10;cMiJOwP92OPAvM62udlvJ/hMWHDRvPrs2GS73bHbccXj4OBt42BqxIaDMZiD8y5BuOOgBDhMLCPW&#10;TcL+dDmGdSLoFLV8Pw7wAxZG2R4sqqX+L/edUYsxqRFjSifFmHDVlfoNNBcoHwsqDQ2QQGOsXmHf&#10;WuRzwq6odaYrYffRAmEpgFCI3QIEhXMIhd1TCzTDFQGSGuGiBhlfp8Au+82jETc+n+nHr9fG8Icr&#10;M/j19gwejvswJRdBX1WOxoQktKZmojomGW2ZJSgKT0aDcKQ2Pg/xwZkIvZiBAPLlOJnxsw/IlQ8i&#10;/LD7+L14HHs7Ecffj8MJJtKzH0fj0olYhJ6KR3pYJgcvKU4ei8a75FDoOQIvqgAFsakoScpAWVI2&#10;KgnUptwKNBTWojq/GjWsqpwKvPX/+PtT+A/fOYv/SAj+B8LvP30/AP/5e+fwV989hf/2Dyfwt3zs&#10;p+8SdB8wW59JwMWgDFy8mIZTfLMzjLunPqIVso7x+U8+iPRP3xcOmHz3Ir73vQC882443n43BN//&#10;UQAtM4jxmCZJiJ49FY3k2AJ0NPTCrrHCZ3DALaHiG51Ytjqx6LBhxmjEBMG4bHGzAQzgChvLnqeP&#10;U7cfgAIId9xev81NcYMtOB2MhBwxHR5CzM2Y0Me4YPEfDNmmLW4N2HB12oZnB4P44u4gHhwY8Yvn&#10;o3h21YMXB5ME1BSujvbh8doIvrjjwdN9DSwtIbi5oKbhdeBwyo3DcQ9BaMQvj5YI5Xpse5ugqgqC&#10;VxpJAxRBXBjOz+TGrfEhPFh1wtqbifVhOb69M4k7CwrcYAz2qsrQVhIGQ3sm/ufP9wmzEkhqsvDt&#10;4zXc3tTDpy+Eoj0GPmspfJYSWOXp2J7pxZSnnM/l4eqsGKPGBPz2uQ37BODSUg82Nmm9jjLUVF8m&#10;BBNRVXYZbhrm4aIIM7Z8/O7FCHbGJRBXp6MiLQZR5wIQcjoM8aHpOP1pAM68dxzVcYkY6mjGhqaL&#10;AKT9EfQ3vOx0NJ1rXgMOBxn9vE48XpjGHx4/Bn77r2gp72AMPoukpLMQNcXhyqic9hPFiNeMntY4&#10;lBdH+K/csHTEM/61IyPpNLpaUmDrSfR/2UR7CaE5KIeHkX1muAcd9WnIT/oUX921YmqoBRcizuBi&#10;6BkkpQQjJfks+g3Z2J3qRGctgS9uhaWHA8OgBJklQdB1FELekofpSTOjfgy+fT6OIW83qglFr7Ub&#10;w4zAXl0Zo2gXJoc0kLaX4MqiB93txaisSoCmIx+DomroO7iezZ0YNdQQfB0YUWTjYJTRkvFy3t6M&#10;Ryv9+PzKInY4kJalhMHcVoA1jwyDujZIGnLhNrRB3pWHDgLQ6ajGOK3/yoQJ9+aHcG/Vh7szHjyZ&#10;HsadsWEmAh8OBpxcr2YOjoyEwwMcYD3YZ0rZ6XPwOTcHWgf2fW4O+AL8HP59dis0vC0mlk2bBlsE&#10;57RdhubaJA6Undgf78OGcEGAnrGZtSF8h6VFhUXWMmEq7EJaF/qFVodZmRxLwj4+4XQYRlp/7FUR&#10;qrS7GUJNAJ8Awb8cKfbfZhwf7+3EWE8bFlViXPdY8HJ+BN9uzuOfd1fwa04/XxjFFacK1voSNCTG&#10;ID84FK3ZhWjJyIG2uoHwK0BzSj6Mdd2IPx+Dn37/JH7wvQvkRiDe+bFge1FMmG/k6tj7HKA/SkHw&#10;p+lstymIv5iMlMvJyApJQmF4EtryKtBV3Ykzx6PxCWF55lgCYi6koCI9D/W5Jajn87U5VWgra0FV&#10;fhPiwrII2Uh89M55vPV//e2n+M9/fwL/7Tun8V9Zf/VPZ/BfvkMT/M5J/GfWf/vHU/ir/9dx/PXf&#10;ncRff+cEvvfTi/jow0icfC8KQceSEXiMUflYHCveXxeOJ+KT9yLwwx9e5IeJwQeE3/t8zTs/Oofv&#10;/MMZ/BNh+0PG7Q8+DMXloEz/jszI4ATI2+VY9k1i0mBnNNVjSC7s72D8Fa4Koc0tGIWrNjg6srYI&#10;OmEqROAVRuRVmxNLTs7LeLvI6LBqcXFeL3WfMYHxYd7KZRi1mCIwhxgzFny9uHVFh6+ee3FrV0NI&#10;mGhTW9gdsWLB3oPne33449fDeH1L4wfbESPXgqcJj6+MYX+ij6ZowS+uLzGaVOP2lAiamnDORwNc&#10;E8NQl8YIM4iDfo6EB6NQ1EdjzNRIAzRg1d2AXRqBqTsPLSVRGDa04E+vdgjJXIKtDS9uT2Ftop1A&#10;zIGyPRFuXSnGHY0Y0lfRGssxba3GoruZ0dqBFW8J/sdng1gdqIa9rwDXb1lhMOagtPSM/zvqWhqC&#10;sLPQw+jVjVF1Jn5+exCzljbUpMagKD4aFz85QXBdxPmTwTj38RmkBYZBlJ0He2U5RtobMCtqxbKi&#10;C6vqXjb2JrgaiiHOToEkJxtTCimujozij1/8AqsTa4wVNDFanKI9GTujYljU6bhzaIS4LQ5FuZeg&#10;l5QwGhczmrWgJCccoq58tJYHYtRei9z0QAzoKqDpTYDL2YiW+gxkRL3HAcOJMf6v58LO4VLUORRX&#10;JKKoNMR/UOfOng415anIz03k+qnnNtEgvyQYfZIqOESV2NscgEdegn/5Yhterle7YO8zTnjVVZiw&#10;1WHE3gZRawG6anNxfXWUACxEW1smtB25GJHWQl6XA5e2GTP2VtyaVWLeWIr9YcZLTSPbVwdebUzg&#10;5fo8Fl0G1OTEwiOtwpPNEW7PHojq89Fn7IBaVASrsRIOXw2GpjqwMM2EMWZj6qBhjSqwOWWiDfbh&#10;ls+FWx479lxGXPE6OLi6CScrrthdBJ/HD8eDAaGtu/xnPmw43VixsV1btP7vrVy0SPk6HTZHDRjq&#10;74VRU+f/vswDj5CaGF+twkEUA7btTExWk/+c3CUa3yaXtWO1YUNvZHQVvrVJiVnhYIlwKarBxNj8&#10;Z/tjBB6XiTEjnPsnlxGMMqwZOSAyDb1anMAfrm3ij9eWCb5pfLY0hnlap7O5EQ1JiShPjkF2eAja&#10;iorQVVKNtsJqFKcXMtqm4PLJMAR8HIy82FLCKB4/eScMP3o7Cj/8USTe+3Ekzn4Yg8ATYYg4l4SE&#10;i9nICMpBXkQWSuJyUJGQheqENIpHJQesDmjrG3D8nbN4+6eX8IOfhOMH3w/GBz++jPSYTOQx9kZc&#10;SsKpT8Lx/tuX8Z2/O4H//tcf469Zf/X//BhvCYD7r/94Ev/1H07ir3j7//6n0/hvrP9LAOA/8f73&#10;zuK/0wL/5rvnON8J/Ne//xT/N6H5t39zHD/8J+GoSyiOfcQPTG29dCYFl04l4VOS+xTtMCGiCKcJ&#10;ug9/dB4f/OAcfvwPZ/Hdvz+Df/zOOfwDl/djfqCPTkXh2OkIXDgbwfxfgEGFA6uOEYwTfsLv/47I&#10;hR3BHK3YKITLe9btNo54jAgcJbfdfdzAbiyaHezcjMDcyKuE4yoNcoXWuG7rw5JJ+OICNhqrHYs2&#10;gnHAgwdbY3i4O4DrK4wXg1LsTRtwtOxkRDTh+TUrfvPCit9/6cX15Ua4RMEEYA/m+hrw9JqXr2WM&#10;GXfgm6MF+HpScHu6G/KKi4zsBTQ+JYwNmf79kzfGvHi51w9RTSRmnL3YnZT49xWu+ZqgbU9FT1k8&#10;Y3szfvl41v+j6y423I0FjtDjbXArODISiv0GbmBDGcbNdRhQVWOhrxXz3houows7I634zUM71gaF&#10;X43Lx/qWCnV1wWhpioDDWgZ5aywe7mhwMN6FcU0uP28fp02oTIhAZlAILrx3Euc/Po8Lxxhfz5xD&#10;Je2vPTUNHWy44vRUaIuz4aovw5S4HfbqIiiyk2CuJJClUhqKCw8XF/D1zfv49ctfwChSsNN3M16X&#10;YHu8G25TKj5/6IJOnou01PMoy7qARWcVJs3ViI08jbqqRHTXhBECSsTFnIaN/6OERlhfG43GmlTk&#10;Jp7FjTU1ZKI0hCQEIJvxN5tmXVx5GfOjldic60FxcRyi4y5gdrAdV5dsaG9Lh62rCJZeWt2UDT5Z&#10;GX51bxEeRSfhq8YXBysYNzXBZyzD0pAcQ8Ze/7XXm6MuaLurYVDU0/wKMKqogrIxD9rOcg6YDbi3&#10;qGaaqON21mFa34BJVTOerUzh6eqC/yvXOspTOPhV4P5iPwYU7bB21WHOw+Qgq4SsNwMTwi6ITTkm&#10;OFDOD6twZ5npZIrgWjBib9GJo2E77drCWEzL87KtcrDesjuwx/YtxN9dj3AaDK1MRxAzogoD/7rd&#10;4r9qaaffSoO00EolmHL2YH5QxXbKaGom4ITdRFYjl2H1g2+DMVbYrzfPiLvECLtBOVgzELpsqzvC&#10;JaFCohIuUFBq/OcArpj0WDMJR4+VWJArsM7oe0gIf74xhT/evILfX9/H58tL2OQyxjubocqJhygj&#10;FhXhwTS7XNSlFqKpuAoVWSXITShEQkgWzh+Lwofvhfp3m73HqPrOT0Lxo+9exns/C8GZEzEIvpCO&#10;y8fjEPZxFDIDUlAen4ny2CyUR2ajLiYPzYzJLYmZHMTT0ZSdCW9rE0Z6G+HsbceFEyH43o+C8E8/&#10;CMdPvh+KH//jBXznn47h777zCf76bz/CX/0tp39PiaOE/RUZ9J/+9iT+09+dogESev/xz/UfCMG/&#10;3P9PhN1/IQT/K21QgOR/pxn+NcH4V8JjAghZ/5kwFGLy3/zDaXzvBwH/b87+OryOK13fBnvmnO5w&#10;YmZmZrYsk2TJliVZzIwWMzMzM4MlS2aZbZktM2MMSRxmhk7SneSed21ZnZzfnO/75po/3qtq1967&#10;ahWsez3PomKZwHC1kFx7rhHrRbqaimW2N3LFycSL1fMNWDZTn0WaRhNDJk3byFRRnNPm6zNzubF4&#10;/S1Cfj2M5OSj3aLZJgA813VYoLaNbRl5clOkFGtT9nObWOJ6jlTUaBpHTtQ0cVwg190iIBTreVIA&#10;qOkf2NLOMVGCF9p3CgSVYtwudriaa3tbebN7l0CsleuqM7A8SOd2lnL7TANv39zBu9fL+O6dIh5f&#10;LhPwCASyTXlwuoQDDQk8OF/N44vVvHm6nmc9rbSk24slTqEoQk/sdTSXd6dTGGzL9Z3bJJ0VPLvW&#10;SmakBd2d5Vw+nMWlXdFc6koTuLlSFe0p0EzgX18f59SuFPY2J/HO/U6O74qntcBPYBLKrvoIOut8&#10;2FHnz7ayMM2b5g7s8OVIaxJNWa58dV9U87YoTSfpXTuTSY63ITnWkhMH86mMc+fdS9WcbhUrV+rF&#10;bx/u5YAAN8LeECddfTYvXI+p1mZs1hsQZmchijtHrms1u3KyRO3FUR4mEI7052CB2MWsZCp93Im3&#10;NMN9/TqCDTexLUWs4Klz8O3PXOk+TlliBG0FYVw6JNao1Y3rxxIpLdiKrbOoN7e1ct1T2FYUgI+P&#10;FYkxTtSmO3JlfzHWpmvIV11oxC5mJLloXgwVL+ruwY1tlIjdNXNch6nY4OBwR6LiTQWMmVw6lk+M&#10;WOXQCEeOdKTS0ZhGiO8WCmS/eUke3N7dSmtuAB/f66K5PJP9lRV8fuM81080cEAKoCuHa3nz5D5S&#10;fVw5LMqrOC5UrGsoFWKF94pKzArzoDlfVGOH3DMpaC50ZPJEINtdF8vB8jRu7Onk9v4uAV8GeZFu&#10;7CiI4NHRNtoz42jNEPVcU0B9bpicvxcXzpRy51YDO3fG0NoYww2xwYd2lLF3bxGd7Xly34s5v6eB&#10;OwfbubWjhautzRqLelogd1lU3CWxwVfaWzgj9+Zsg5qwQxxPjWrgqOJiaz3XBEpntovF3SbPQl2R&#10;KMcarohYuCwW95zqA1upJhgp0sT5BtU6rBo2agSGAj1ZnqsVC11XyOXmSnrq1HC7clGChQLbHLHb&#10;BTw7sIvve87x640rfHX5JI8ObOdAfhZ1EVHE29gTpbqq2NuT4e1JYag3FQkRxLn54mzgzPoVZhox&#10;tHzeFrG4xpK/rYQRlqwU97hqmRVrxSFuXOuI5SYXnLe44GftRahEuLkbcaLeUqUgTnZxJsnJjXSB&#10;aq57MFkeAcQEBhIbFERtSDh705PYJYWcj6MXk1UD7BwzFs/YzPypBoyfpc+YmRsYPV1HhJ2Iuenr&#10;GSYcGyzcGSjcGjBxNX8bKPZXAW+ofDFEvhgkEFTbhojdHS5/Gio/HCo/HDV5nQBQ7LDGFotl7osJ&#10;AscJeqLqDJgxcSPzJ4uHn7KJJXLwNUs3YbvFAW+7rZisMxMfb8DqJQYsnruRudP1hNK6zBBLPH3G&#10;Jgl9ZszUY7GUEEuXb2GDviWRoYnUFQnoWjo4KyDbWVQqD2g5J8UeqIkTjgoAzzeLyhM5r2zuSQHg&#10;eYGkauU9KDbhbGcH53d0ckag2dPRycWO7VzukBJYHoyzLVICqk7XLU3sLUnnRGshB2tyBVwF3D+c&#10;J1alSOArmTrblvvdpQJJeUgO1EoUcLs7S+BSzPZMe7EfyZRGbeb9K5VigyrYUxjFo8P7ubtfLPCt&#10;DmJ99EUB5vPwXDlX9yRwYW86rSX+dJUm8Eig+8d3x7iwK4m7J2v48F473e0COvm+KsuTgjRr2mq9&#10;OXkgVTOrc9e2BK6eUvVJeZTFmfDNo0KNqszOMKelMYSsFHuSIq2oEfVTnejFswti+ysi2F7gIgDc&#10;Q6colTCbjQSZm+Ghb4q7vjlRDs7URPkI0KS03rIR51UriDAzpcDHkR1p4WJ1arm9vZG6oK1EGG8i&#10;2EifbDc7UQq5vHdeAPjVd3z11nsURofSkhvEhf2pYotDef9OBZUlW/ENMCYnzpw3j2VTl+km9jyO&#10;jEQXTR3gVbmW7vb65Gf5EexnJMCQc0hyl4fblA/ub2fvniS22KwWFWlKXJzYn6ANch1Vq2oh/r5G&#10;RAvwzuzNYkdDEsFbjajNDCLK14qHR7s41JDKB3f20FSWKkqujKenD7KvMZXT+3PFipZz62AHmcFi&#10;+QvSSQn2JSk0gBL1WtBUP6Ld7WnNS+XyjixOtUbSkevDxc58cRBii6szuLG3k2t7dtGel05dWjB7&#10;imN5/9x+OnOTRWVnS4ZMoSE/VCxwCAf3ZbGtJYqaWrknlWEC5Dh27cijqU2UclshrfWFHN9eJfts&#10;4c7uNlGDrQI25VhquKBafsXVKAhebFXVP/LMtkih36g68TcKxEo1Q8aubxNYih3vEVt8SdTc1aYm&#10;zovVVQ0lPY2iBEUBKzV3XqCpIKpadVVDx7naKoFfufw2V6xwOmercrjRJi7o2G6+ud7NT/fP8HnP&#10;Ye7taqEuOoAUTysSHGzJ9NhKtm+gFPwRch8TSfDzw83cHhtDQ/JSUrHebMm08csYPkGHqTM3oyVi&#10;SH+JOVsEerprLNmgZ42lsTMupq54m7kQYO1NoIOfWGZ/YlwDiBSVF+voTLqLLQV+XhQEy3MRHEWs&#10;dwie9j4YGNmjvWIDpotWsldU4JG8RHJDw5i7YBMz5hozR4ms2UZMmmfAhLn6jBP3OXamroBwPUNV&#10;9d5zkdd/gjZ/06g9AZ8CoIph01WrsMT0dUJLCbHHyhqPEPmo4NcHwGHKCk9by6hJsvMJBkydYszM&#10;iYYCQCMWTt4kHlzU3AYrscHObNDSZ6O2EZvWbmHdcn02rDBi7SIjVkhC507Wk/9tYPoUPY2SHDtD&#10;YLrQmHnLTVmjq6bmcsDZyo2sqBTayhpoL6ljV7kowDqBXGUDZ5rbNG+M21VRwXaR7s3p6oVLxXSV&#10;lItlVvZB1J9YYhUX2rbL77dxrnU7p+V/JxqaUDNcqIkW2nNSNVP5nKgS9ViVy50jagLLVHmonXh6&#10;poY95Ulc7+rk8p5y7nSn8eRcGrvynERhplESYcgHV0Tx9ZTTXZ8uADzIe6f389aFBuK8NggwO/jq&#10;zV2iJKI42hIpGTFaQBnD4zNN/Pb1UR6LdX77QrNY1ipuHxfFUhFEbqwNNYWedDYEs1dUXn2xHzvE&#10;QvYcTOTszjQq4jfz9YMsDlRupSDLhh2SUdNjLChJ86QsNYCyaDe+ebCNHfm+7K/y4Zf3OkWd+BHn&#10;bEhldCBZXp546xlQExnGtlgvakKcKPK2Jd3RgnxPZ2pDXTldmcJ7Rzt464AoZVEQ+7Ilg+cmyPYs&#10;Hh9o55ubF+GzT/nt8280wKhL8eREewy3Tuby6cMWmgQAQYFGlKXYaKoK8qLMiQy3IyrImPp0Kymg&#10;krEwWERarAtx4Tbk5wQSLwAP81rDp3dbOHe8CE+xvqnJISTFepISbcbHtyt5dKGEyDBj0lPduXGs&#10;RK5LLAlhNtRnyvE8jHnv4jGxtkW8dbWdqnyx3tX53D3Sya6aRE2d4a7yeB6dPkR5cgz1hZnkJ8dK&#10;mnwoTgqW6xVFiK25/KeQJ8fKuLxL7J2k6Uh9qiitbFHtOeIeOrm+d7eAMZ2dxYnsKojlafcedopq&#10;3FeeTVOGekG+D9VFfhzdW8AugV1NeSQ727NoromluFDu6b5KAXwN5cXJdFZmSsFdycP9O3gg+73Q&#10;IufeJM9ubaVY4l7lpzpBn5TPR+srBMRV4ogKOCF29qIat15UwPnyMq6IM+oRMdCjhpKKBVbwU9BT&#10;SlBBUNXPHSkr1tQJnq1T/f8K6ZH93dtRz3uH2/j20mF+unWKj850iQWvFJfiT6KjKSmuAj4PO/Ji&#10;AilLDqI0MZIYUWK2erYYrDRl5exNLJJ8u2jmelF9W9BdZoKutp2mwXPpYlPMdRzZutmZcFF53iYO&#10;BNq6k+jqS5qjN/lOouzcvEn18CTWXpSfoyc5AYFk+/uR7OpPuNheV2MP9LRUQ4kB42boiOtcLaxY&#10;zcyxc6gODqOnOIumtFQ2bXZlysyNzJptwDSxwxNmb9QAcMKcXggqAA57LvL6hN7fFPz6QgFwuGoB&#10;nqXHCCHm8Of1gaNl+0j5g7K7f1V/Y2asZ/z0TUycYshkUX7TJ+izQNaXC/V1FxvgZOaOqYEtE8ct&#10;YOpkbebP02P5Qn30tbawZY2tLO1EIpuLLd7I7GkbmCL+fOKUDUwQGE6avlHk7GZWrrRg7WpL1qzc&#10;gr6ODQHesYRvjSU7OpOkrZGUxqbSJSArz8wjLyGT2qwqOoua2VumOgk3c6S6SUBVRntavmZqnr2V&#10;9ewubeRAtVjpbZ10N3RwtErsc1OjqMQuLrV2cV2U4sPudm6IWmhIVBmqWX5XyCXZfvegxOEy7hxI&#10;51iVL5c7UykJN+LtngKenivkVEMG10RtHhML8VjAmeK7iSc9+3l8rlIyU4RG4bWX+5HrZ8ujU238&#10;/vUZnpyREr2rkPdutUrGjRfLFkZaoCltJaF0lIXTlK/eN+xNo9i607tjuXYgi458S769nyaZzpWs&#10;OGs6asM0DScN+QHsqc2QgiCA795UNt2FGwdS+OGtZuoTXEn3NOWYAKwyxAvvtatojQnj6f46vunZ&#10;y9O99WKfcrlSkyeZKZ1n+2v48uwePpTM/fTgLu7sbOROZwUPd1bwuKuBt7t3CWRv8OtHH4j9FbWe&#10;4i5qNouevbncPF4qCtadyEBztuVt5c0jJaSKGoyPsich3ISWbBvOdybgbLGSolQ3AZC5qDoT3B20&#10;ifZey/cPO9nfGquZNcbX04aCFCkU5Dy/ulfDkwsFZCZbad6V8ua5OspT5RrEOtOcE4qfuw63ukXZ&#10;yL376N5eyuWaNWREcEuAfbg1hyOtKXQWxnLzkOp+FC+WOVrg64u7ZPLcBB+6ymOJkELgiNjJzy41&#10;SSEZJIWjD93y34ONKRI5nOsQhSWuoiM7TZ6vLLG+kdztEmtY1vvOmuasUKqlIGrK8+fMngpRqXUc&#10;aC2S88nnYEsW+wSip/dJgXxkO8d2V3Gys5Kruxq52am6v9SJs1Ev7VfT0ItiravSWODzov6UElTV&#10;FGfFuWiGxVVXcUbikuo2UyfflfV2bekur9AovMutDVxsruV4eaEGeFfamjgmoDxUkkdPUxlvHdnF&#10;d9fO8c2VHh7L/b3cVk1DbJAoPCfS3NxJ8/Al3z+Q/KBgShKScbK0k7y4jMXzFojF1GbeBF2WTheh&#10;IrZzkyg8Ey0RPLp2bDV1J9jKG39TN3wM7Yi0cCbF3p0cF09yXd0o8PCi1Mefkq2BVAeEUyN2Ojsg&#10;SJRfAD5m/jhsdkFX3OJsYdL4UVrCD11GjNBh9OhNjJxhwOgpEpMMGCoq08PIknMC9ZrMHGwcY5gy&#10;y4gFszYzd6Yhk+b0AnD87F4FqHg1QgReH+8UBP8vAKjPSPnDCPHOKsaKNR0nMVzZYVF+qtFE+emR&#10;EqOnyPcTdZkwcT1TJ6xnzmR9ls3chMEqUxxMPVk8X/Y3einDRmszVE5m3PhVzJ6ympXzBZJa9qxZ&#10;Ycmq5aIGRREuFuDNmarH9Ik6oghFFcr6JFmfOGk9s+YZMm+JKYuWmzN16moWzFyLtsDUSySxi40L&#10;G3WM0Vsrpc0mZ+yM3OXY9tgaWeFh5YKziS22m8xwMbbC08wRF0NHbEWd+tt64GPhhquhLT629kR6&#10;+BMmdj3U0oodxRECKDW0zph3ztdTGulHln+AlExbuba7jtvqlYY1AWKloyiLMefx2WxRctmaeraS&#10;kAg6MqK4Kpkwwnm1gLaImwdzuLYvnEOtqnHDl1RPC1Elrfzx7UUu7MthW2m0ZIp8WovE6tbEkOpj&#10;yjZRLyUxnmLNM6hJ8pEMFcT9s0XcOpZPUdRqvrqdJArVhcJUDw53plGb68WOymh2lMXRmRcoEGmm&#10;IdVJzqOA7x42UhXnQlGwHfvyo2kS2+u+bK4oiEJ49xq/3jrGp8fbeLarmre2l3KzPpnPu5v5+eph&#10;vjh7gPdPHuRoSTrnqlK5v72YO23FPOhq5t1zx/jkzhVq0gJoTXfn4q489lQkcLwtg2yxs0GexjSk&#10;uHH/YIVYGCOy0z0EjI50twRxtiMeF/OVVGV7Eh1mSlSEA57OeoS7afPD3VaKEy3R1ZuDl1jgynTV&#10;OGHP1/eruX5Urk+sMXnprjy71Eh2lMBQFFdrYRj+3uu5e1bSd7qYTx8cprogjMbsME40F3JsWy4n&#10;OzJERWWJBd4tljeWuDAfUhL8CA9zITPWVVxFLPFi9Y7V5fLDzXZ2F7vSkuPN5a4quuX/O8pSuH5w&#10;J6daGmnLSOJoZQb7S1J4dHQPLWkx7CxKpC03nO2i8lqyfcRCl3BqWw3qLYatuXFiYUsEdk3c2Led&#10;izsbuLBHALannkudDQIgAZvY0p7mJk4K6A4WF0hBWio2uI4bO7aL7RVl2FDHRdUIKCpRdQM7JqA7&#10;Wi7L8hoBm+o4rRpJxBmJFT4n6q6nqUrTX/CUGgQgKvBaxzaeHN/HxxePcluguzs9gRJfUWPOYjk9&#10;XDXPd05gKNH2fngaumO4SI81M1fiaOzC6mWbmTVHHNusTZJXjdFfboX5WjscdS0lzziT7LKVLDcv&#10;ctxcKHBxoMbFhTInR6p9pPAOD6UxKpxtCdFUhQWTJ8CL8/TDx8YVs43mrFyiz5TxugwdsoH+A3UY&#10;MGI9/cauEt4Im8aKYhumzYhROgweryPr6xk8YhNvTFonomshtqs2sGaZLvOX2zF3vjVa8yyEDdbM&#10;XmbOtMVbmLLAkIlih1V94HAB4GBNL5fe+JuiYB/81FIBcITATlnhPhiOnrNJ0zla/WbARG3xzqs0&#10;/rmfxDDVRWb8akZJjBijxehxqxk7eR3DxSoPnbSaYWO1xCKvY+w4kZxjtHljjPxXYviYNcxQ9YXz&#10;jVm1ypwNa2zEKqtKUrHRc3SZPWMtM6bpirXWY/JUgaFc+DmLRGnKSUyUdEycqsNkUY0TRBJPnqMj&#10;sleXhSJ150vMFmgvlJNbLuRfMVeHFXPWobN8E5vWWLBhpZkcx1xKGDPWLDYS+Ip8X7EG7TV6bFi/&#10;Gb3VEivWE+W2kZ7OaHYXWPLJ7Q78HUxYtVhL5P4MthdFcu9wPt3N4XQUiFQP3cyVI7G8dzIHB/NV&#10;LJw4h3BHA07vzcTecJbAwUfUZbJkBH9Rf/aUZTvhZLScqiQP+PY0+7fFimVYIbDezLZCX3bXR+Jn&#10;t4qMeDfcLXUojvCiQCxtkLcOD87kcvpgFgmRq/n+VgZtxW7ERG5he1OE2GYpaX3tqEr2oDrBiC/O&#10;F1MQ7yKWOZmvrjZSHOdJeZwj+0rC2Z+TQKYc74eLu/j9zW4+OdnBIzXRa3MZ5/Jj6REl9Medo3zR&#10;3cnDjnre7T4oaqKK2kAXThcmcUWUzo2WWrHIR3hy6gjpIVbsSXbhyv5C9osCPV4fR0ayu6TThYPl&#10;IaKeC9iqhrxleZIcbCjn6URnTQhh7hZsk+sZnWxGQUYIjg6mhHut5pd7FexvDsbFZSOxIY5UpQRS&#10;IVb5s5vFvH0nlyxRgEViuT9+0EZsmDkVuR40V0QS7G3NWxcE5OfL+enZdXZVqJbRbFHYApPmNE7u&#10;TBAYxfG5KJ/WwnxCAm3Jy3QnKU7sf6QDXSWpJPk6iPJL46ueGjoFgNsrfOnZkcdFgdnOolRuH2+n&#10;Z3ezOIp4zjbnsKckmofHd9OSGS2WWDJ5TjB7BKS1cq7HmvNF+bdysaOVs61iUUU9nhPQXd7RytWd&#10;rZoGsxuyrqZa62kXm1tXxlX53W0Bnur2pYaWqdEcmuFxraLyBGgnm2u4sH2buI0Gjqgp6ErU7C7q&#10;RWXFHCwr1cwB2F2rtqVzqraIG531vHV0N5/1HOfR/nZxREmkeDgQaWVJuqM7KQ72RFnY4m1kj9UW&#10;c/SW6rN07HqmiMKbPFGPGVP0WSz5cL0oqk2rt2Cw2gjzVZvx32hNrJEDqXaOlAR6URfiT2PgVpp9&#10;PNnm60V7kBRKsq01KoLG2DgyvXzws3LFUNuYpbN0mDRenOSINQwctZo3xmkzYMw6Bg4XFg0V/gzT&#10;Z/DodQyVGDRiNYMFgMNHrmPAEF36DdRl4NANsl2XQcPXMGCwCKwRyxklaR49dgPjxhkwafIWRs3Y&#10;LPzaLNDbyODJ8h8Raf2ESa9P0qLf5FX0m6L9/w3AvlCfRwn0Rin4PQ8FQ1VnqFpP+omSUzFIQVCg&#10;qGKIfB4yToshE9cIHNfRf+waOYk1ogDXMnqkAHGUOkltBo5XMFzN0JGiCkevYOzUVSxZbMwmNSGD&#10;qLzFCw2YJcpxzjwpceQEpgpQl8i2+XM3MkfSMGf2Jo06nCn2e7Z4/oUz9VkxQ5/1sw3RW2CMzsIt&#10;rFtkjPa8jayaqytLHdYsFEDOXc88WZ8/T0oLiYULxZIv2ciK+etYtUCH1fL9OoGv9tTlBFmv4Uxb&#10;GDvyTPnibieBjiYsmbGQ5VMmc7QukfPNYZKp49hXFEJqhDknd0fyrihGK+NVTB82nVh3M07vycVC&#10;ZxoteRHcP1LG6dZQdlZ5U1vgjZnOLGpTneGrAxxqj2fp3Ol4WRmI6vNme3mgAHKJ2DkjUbJaFEe6&#10;khttT3SIAfe6M+moCyY7xZB/3slhV6UPYUH61JWLkolyIMLHmtJsb5qyrfjsTKEAZhPNeS58fb1R&#10;IOVAUYyTZFwfyoPcOCgZlvuH+f7KLrG/NdxqKuFCWSb1AoCe6lTutBdzLCuaXTGhtEWF0pkUQ4mn&#10;Hc0h7hzPTeBMRQGP9++TgqKFSK/Nsr+tnOrIFPsXTEduEBkpPkQE2HO8NpKb+0pwtdMlO82bjHAL&#10;DjYFsbsplGBXIzmHeIKjjSnNDMPb01KupzFfXy2npdQHb29TUZLeVGX4aV5M9PRsHqf3x5Mv9row&#10;yYvPHu8lJthKrKwTWXFSYNiac+toK4+6S/j46nF2FJZwtCWPp+daubSjjMv7MzlSG82H508IHCvx&#10;cdtCcowdWaJSM6OdOFiRTrxA9GJXGT/c6WR7mi2nmyLF9qaxszxS81L4W6cbxGLXi0vIoLs+g86C&#10;cC6ImuvIT2BHSRhNmf4ca8ymXgq+M9vKeXBoD9fkGt3e0y7Q66BnW7NAr4PrHe1c397OtW1K/dVw&#10;c08rt3a3cmd7o0SLqLx6uivVCAw1C1GtKL96uZblnFGjQkQJnq6p5WRFNcdle2dFPnuKszlSkMMV&#10;scE3RQHe2beNd7r38eaBTg4XSXrCg0i3sSPK1JIE562i8nzx0LFh7WwddJeYsUTy0agxC1gg4kV/&#10;hiH6cwwxXmyF2TIrHEU0eK0xIdDYnCgrW8IMtxBvYk6JszuNoYE0xwXRFh9OW0IUbXHR1IaFk+jo&#10;h/cmOwwkny0Ys4TJg+cycsB8RgxZyojhq8QV6jBMYDV4osBMNUyIgxwySkTYMHGfwzYIL3oBOETD&#10;jnXye7Gtw/R4XQD4+iCB2WBhjKjBQfKfQQLPwWN06C8AfW2wxBAdEVtreEMY9LqwRi37j18nXJL1&#10;8QJAEXEDBIb/aQVWiu+vEFQqUEFPQbBvqbYrYKpQ/9OEgG/gRC0GTNCSgyyn37jlciBtOehaDdEH&#10;j5LEDxPSD5UYLpBUEBwn1J4g+5Blv/ErJTHLGTZmuXh9beaI9Z0lkJuxZBMLl5sxe/ZmscxrMdSx&#10;ZZmou7mS1qWzDVgiYFw80wituQZslAtsskgf66UbsV2uj81KfWxXb8J8hQ6WWhuw1pbvVuthuUof&#10;k+U6mGvpYSXfW68xwGTFBoyW6GKyTI8tC9djIfswWaBNiudmru1NoDljI2+LEggVAK6ds4wNs6Zz&#10;qTWFSw0BPDuaS7vYvDi/zbRXuIslzMFyy1rmjphJQZgbh1qSMV01ld0VGXx+Y4dkpAhaC9xpLQ/G&#10;fP0MdpZ4wxe76O5MYsOK+UR5mdNZ5MnuyhDctmgTod6la7JE7K49pclOJEWZ8uxCGTvrw8lK3My3&#10;1zLEZjmJQtpMW0MoCdF2+HqZkpjkQGOePR925+Flo82uan8+uVhOYoA1WeH21KZsJdZ6M5UBTnxz&#10;oYOvzneIpS2kpyqTrrRIsSyu1Ie5i9pzosbbkRoPZ9rFtnQX5LInLYFaf1c6YoM4VpzJ/X07ROVU&#10;EeZpwNHCUA40peFuokN5lDsFWRFYb1nNNrGq9w6VYWe2ishgW9JCLTjcEkxnnT9Ocn7bisNw9dpA&#10;XuxWYsJtifXXE0DViCW1w8R0FWlxzhQL8HJjrXh8tpydtbHEBtiJRfbkg2s7ifS2pDzdi8wYT8w2&#10;GdBRlsFHV9p4cnIvKV5izfPieHxqB+day7lxsEAUVCp3D+7lWMt2fF3MSI2WTFyVSFqEHV1l8cR5&#10;mXCgNY2PLjezM9GGBztTefN0BdsbwijMtOWqqMsT+8roKBX45UexuzSOY01llET7UatGvaQHcG57&#10;Odvl/O/t3y4A2s19gd+19gZRep3c6+riZucOrm9r50rzNm51tmq67lwQCF4Su/zm7ja5H01cFrBd&#10;FXCeba4WBVjL1W2NXBB4qvHwPaIOL4gCPKu6fNWUS4FcyZ09zXx46gCfnznJ3V072JGfRrqXCzE2&#10;1kRbWpPh4kWIiYs8/8boLTNkjuTZGaNWMnOsDktEUFhucmbNclPWzlhPqK4toautCF5lRchqa8LX&#10;mUkYECvgSzA1J9nSigx7eyr9/amPjKXQP4IoGw/c9K3ZtFiPhZKnxwyTfD1wGUMGCWwGCjdE2Q0Z&#10;ocfgkRsYMEpi7EZxkgb0E2U2SGA0SITR4JFrRP2JABsi8NOAT/4n2waJiBowSngxQofXhurw+rA/&#10;47Xh63hFvntVLPKro/R4ZeRGXh6hz2sivt4YK4pPAPjaaGGSgqBAcYBi0OjVmtAowL6W4D7l12d9&#10;FfT6lmpbn/JTy/8JQLG141b+B4D9RAUq4g4cpwC4RqTrWkaNWCtyVwAoBx0o8FNjjoeILO0n/39t&#10;/AqNchw+coUmRqj1ySsZP008voB5wxorrAydRH5bsUgs7zxJ8/zJ66XE2syq+Rsx1BLordmM49qN&#10;OOpswFlvA05r1+K4Zi1uuvps3bQF9w2bcdPSxXXpWvzWbcZX4Oe1UhcnLR2sJCxXCvxWrhNY6mG8&#10;aBm5fibcOphMa84m3r9eT6KnDXrzV7JRlNptyRB3tgfx+blSmkU9FCfZ0V7txYcXG7Gz0GH5xLk0&#10;ZQSwry4aR70FHK7L5b1z1ZxuDGF7oZdmJhTT1VNEYcbDR6IIdqdhvGYhhWLxjjcEsb3Ah1BnQ8rz&#10;Q0UBLmB/TRwVaZ5EBW3m85uNHNyWQE2hIz9cVa1fDgS6aVNdqCaacCTYz4r0NBdaCt14S6yyh80q&#10;9jUGiuWrIEbOKT5gC9Wp3iS7WuO0fB5XW3L5/sIu7rUXcqIkkaYIf5rCQzldksclUXidUro3eHtQ&#10;7y92JipSSvcYKfHFyscEcaoqn3v7OmkvycbffSNdeSHU5Ydjs3E9DcmBlORFYaCziO2ZXlzuzMdS&#10;bH96oodYYBP2NwawW66Hq7kWVfK9o5M+NakhZCTZkBVjzafXdmiUmZHxCuIjbclJdsPHZQX3T5cS&#10;KwrVRGcxxQlOvNezHX87PZoKAshP9sXewgJbfS0enanXzAhurr2B9LCtbC9OI9rJimtHSrm4v5xo&#10;DxdcTCxFoboR5S+QCHXSzGLTVRZJVpgtu2uieHAwlx1pNjw6lM2FXWnsaY4hO8eGk6fz6WhJ51Br&#10;BU3ponaLYjjRVkt1cgTlSZ7UZgRyqC6HtuwIru1q4cmRgzxRXaOksLgk4Otp286l9k5Rddt4sP+Q&#10;ZkTTMVF2+yoKOd1cx80d7dxo36YZg3usqYZDjVUcFBV4ZZvAsLWFPZppqHLpyExjryi+B+3t/Hju&#10;FD/eOitqvJasiCA8LS3wt7Uh3MVDCtBUAszc0Z2xhlnjVjBF8uiUCSuZLipIa44BW5aZY7lMi5xg&#10;f9KDMzCerU+utSvpJnaErDImRNuCmM2OxJg7E7TFAT+xvVslnDfZYLF2C8umr2Oa5OuxQ5YzetAK&#10;Rg6U/DtEOULJ52Kj+48V1TZqk0DJgDcEfK8J0F4TZdd/oj79J+kzQPLyoMnaAkCJEaIMh61l2BBx&#10;pmJ7lfJT8Osvgqr/2HW8LirwlRECvBFquYFXhivgredlAdxLst+XZP0l2f6yQPY1AV+f+usFoLBH&#10;AVX2r6L/YLHACnoKgH0QHD7zeSPIXwCo1KD6TgHvDYFTHwRV9Fpg8eiyfeCYXpANklDfKSs8dKw2&#10;o0XpjZELNExCUV6d8IBJcmJKAY4TOo9dyWD53TCVwDGr5KJpM1JU5fDRyxg+YhELxbbaWrjgaOWH&#10;pbEXKxcZMmnUMqaPW8UUuWjTRNYunLyGVTNXs3a+NuuXrmHd4lWsV6Mdlm+Q2MQ6UYnr5+pI6SQq&#10;UErAzUsNxC7rYrxss8h8AzYt0MNg8UYMpGRcN2sl+f5m3DmaKlZSj8/vt4kitEF37nIMl8zh4ZFs&#10;LjW783FPKY3R1lSl29FU5siHVxqxFpWzbPwUDlRF0VUXipfJUg5UJvHwULoA0I/mLAcS/DdhqzuH&#10;i51p/PqkhTvHCgXiMylPdOZsS4hkHHeiPY1oqo7Gy2EZeyqiSQuxxcNWSyBbQ2P+VgrTzOFpLR15&#10;nnjbLmF7tVhxybj+joaUZHlzYV+GZKJYHM2Xsavej0+ulpIUYUFesh1tpWEUh/nhuHwpO1JC+e78&#10;Th7vLuNEaSK1oT4k29hTYCelu4MDVQ6O1Hl70hASIN+FsnXterLsrNiTFs3F5gpuilopTYkiVK5X&#10;Z7o/Bcl+OBgbUhXvTVaqLzqr5nCoLIrumkwsDcXO5/mSGmrC0bZwTR2gquPcXhmJm5MRuUEKRDqU&#10;iNr75NoeEmNscHTWJ0dUVUKkI6EB+jy6WEWQsy3mektpKfLm3fOtBNiuZUdVMBkxzjjZWGJvqM3l&#10;I8WkR3jKM7CKVIF1TW4ybsab6N6VzbHdRdiabGbhrHlEhav3m/iKUl1DlJ8B3Y0JZIRZURplxjtH&#10;MtlZ6syZvfHUJztysjWT0qoAOvamUpAbTFGi2N2MEFH4ycR7OpIR5E6FqOssgWldphR2xRG05SVQ&#10;Eh5MZWQkVdHRlMbGUxAeSUVsAq0ZORyprqctK5fqlBQasrNlmcq+EtUZuYpDou521lRRX5xPe3ER&#10;HfK7WvVayfxcjjfVcXm36qmwXTOd3M6CDDJ97UhwtybVy5co1wAczB3QXrgWU107tAV0cwQik0au&#10;Zv5UfTYtl+ukZYWvRPRme9pSA2jODMbdPBDdmZY4LNMhSQCaZO1O6GY3fA29MFtrxYJZGzXVT+ME&#10;RoOGCAsGrOClISt4VeXr8eIgxfWNGKnsqmojWCyxTCznKl4X+/mqQO8NcXyvj12iWQ6ctFYEkHBH&#10;jTybsoqBigMjVzFSLO2YkboMG95rfQePXS8QWytCSfYhx311jEBupA4vDNfhRQHgSwLEV4UVr4qa&#10;fWmYitW8KiBU8FPRb9zaXhU4RpSfONFBAyUGiRIcIApwsNjLXhWo7K+upsJw6DTVDUZPA0C17G38&#10;6AWegp+CoCZkfZBAaKisD9ZAbKVmfdDYFXIxVjJkkpQCUsoMFak9RL7rP1b9T/6vLoh8Vq08b8i2&#10;18bI+hiBpljg/qoyVGA2cJpqARIIjlkmJdZK1iwyYt1ygZO2KcuWGDFs5FIGjlhG/xErNDFstBaj&#10;ZB+qlXnClNWMmCwl0RQtRkyS7yasYJRsGz15NWMkTeOnrmW8HGOcyO5JAs8Jko7RokQnjl8tMF3P&#10;uBHziXbX48q+KDoLjPjwTjvuNiYC27noL1zAk+NlnK5154OeSqqiLKlKUS/4tuf921VsXqvNzGHj&#10;Od2eyN6aYBz0Z9IlGfzDU3kcKneiXg358jbCev1sLu/J4AcB4I3uSiwNVlKW4iqWypF9YoHTo0XV&#10;NAbhInBrzgvQvOPCcPkU3hE7XhjvQG6wHrxXR3umCx52yzm0I5GsWFvCPQypzHTjTHsIx7dnsUV/&#10;EcdEAb53tpCErQY0VflzVn67PTVYoLucRFdHPupu5FlXkViyfFriIwlcp4u/9jKxvQGczMygJ7+I&#10;C2WVHM4uoNo/gG2xgRwoiOFym5pgs4hYHxex15a0Z/lSkxmIj6NYpAh7UkUNuZhpie1LEWUVha2B&#10;qIzcrWJtt3BlRwJluaLqbNezvz4aHzd94sOcxc5vkULCjU+vtxGb6ISTrTElySFEi3VPD9nEm2dz&#10;iQlxw8VKh73VwTw+UY+b2Qp21UWSrt4v7GCDv9UG9tUHY7ZGB935OpRl+1OSEY6DgQ4nOjNpLY/B&#10;YpMJy+euIyEigJRwb8xM1pHib83hbakkhdmwLdmBt46nU5ZkxuHGMHYWenNqdw4Vck+DIk3x2mpM&#10;merukuzFfrH9NoYb8LI2ExXvSLE8D8mBtqJQBUgB3hiu2cjmVRuw1rPDdKMpa5ZIYb1gFYbrjDHT&#10;sxCYW2BvrAo4V0mXmaaDcLx6g5l7kBQQzvLsueLv7IOTsZybnZvsO5oo92CC1bAwdy/C3V2J9HYl&#10;xNMFa0Mz1i01Zpo80+NHLWLy6MVMFzismKnL+gWSh+YYYqtlSZSBPVlyzNyNFlS5OHKtLZ/SuADN&#10;iK21c6zQEi7oLtBHa7oe08W5jRokeVsUU39xcv1FfQ0coSuwEjs7TI83lCoTV/e6gEZZzv4idAaI&#10;kBko8Bs4fqnk6+USkk+FC/1k+bo4xTckT6uqsoETFX/WMWCC2FMRRJp2g3EiysQ9KkWoqSYTcL8m&#10;+3xV9vmqsELxQ9XjvSaC6xVRfa8I1F8bvVJCvh+pJSF8UQ0rQyQNw2R/4kBVQ8qAYeJUNbxYxgAV&#10;w5YqC9xrZQdPEQs8ZQMjZmwW6BlI9LYGK+urAKkBlhy4D4Dqs0rIADkRBT7VAKJU4GD5PEhioABw&#10;kIBPhYJhfznxN+R36n+vy4VQiVf7UkvNuoBS7Vetv67qE2cIXKeKEpQTXTB7syg6K1YvNURb1Nus&#10;OWLHRy6TC6OAKVCW/Q2SfQ2T8xgpynKUnMvwGesZNl018IgSlf0MnyE2XOyz6r4zStTuaDmnMXLh&#10;x0kJpEa5DJmpw2j536SJGxg6bD7xvmYcqd0qVsOUt682YWdryrAxMzERa/3sZC2n6r355EoDLRmu&#10;Yln9pdR24NndCvSWrWXOiMkcb42iLtsNk9WTOdSQxCdnq9hVYEtnuT9Rboa4Gy3hnYuVfHyjjOO7&#10;c9HXWUhalBV7q7w50hJHZoI29Q1biQ03obU4UB7uzXhsWcEnd9uozvYQW2kHb5fRmeNKcpQ1B3cl&#10;ES3KMkoyZnWWq1gqV/a05rFo1mgOVXjx1ol88oItRFX6c21/MudrMti8QU+UsDYHC8L45Hg5t9TQ&#10;rNzUXrsb4M4escMHRfXt3hpIu3sg2wMjOZafzfGSFI5Xpoi9ayDRzUkA6ECiHHd7no+o3kRRVC4U&#10;5QaRlbSVMJcN3NmfQnuBL1Z6y4gTW5sYrMONzkRyshzxsNYSqxqGv9s60lJ9CPM2oD7RjM+vN7I1&#10;yESU2UYaMuJIjnelOGILT84WEB7shIf9Brq3xXKjqxh3izUc7cigNNVP/u9Boqc5++qCMdY2xHGj&#10;A21VoaIAIwmw2czFfdnsaUzGR+ChLao/0t+ZtGh3tpivIyPAjgNtiZrXXB6vCOTGgTiK4sy5vDOJ&#10;XcXunD9RRGqRA45BGyhpTiK3wE9gbi7wjRVw6YqdN6dYzq+9zJdQDyvS4h2xNLVhyrQ1zJglMc2I&#10;OWIvZ0zXYZoIjjkzN7Fg7hbmzt3IzNlrMDV3Y7ORs/x+nWbQvrKrqkFikTzL8+RZXjRbh6UzRMFN&#10;WsXUUStEzS1FZ7UF61duQU9sqp2pN9PGLGeyKKAZE9axYN5qNq0ywmuTAyEbbMXKmuK/2ljsrAXZ&#10;ouxLg/xJ9fXGY+MGioPd2VeajYNY2o0LzNGeayL5zoCZMzaJg9Nh6BhdsaICPImBI3QYJApssIBw&#10;0DCxsqN6Gxv6Ghx6rafYWcUClTclBgr0VLwuoBogarGfOD4FPFUdNkA1mIq6U6H5vwZ2ArIxi3ll&#10;1HJReAI2Adrrsu01Ob/Xx0ren7BUlhICPVXXp/6jbO5/YpTsX9TewKECv+GyFPgNGCoMk8Kg37gl&#10;DBAVOkj+/zc14cEgUUYDRQ0pCA6fsZFRsww04FMNI8oaK0Cqbi+ari9/AaBmXYDVf7ScoCi7frJ8&#10;QxLcb3Qv8QdPXKVRgQqG6vOfABRa/wWAr4idVctX5X8qXpcL9/okgaYot6GyPn+hCcvUZIhLjdDS&#10;NmOCPBSvDxd5LRekv1KUcmEHKaUpCnWEPDiq0/awaWKpp8s2pSSniRIUezxSHiQNANWQPgH/KImx&#10;ogDHyO+HzOiF4sSJcnMHzyY1wIlLHfHszDXl3WtNuDuZM3DUOOwtNvHhhUbOtQfy0bV6GtPEUuZ5&#10;cLTWi/cf1ovdXsvi8ZM5vytBo8Q2r5rJ8fYS3j3bTEeuPUdbogh30iHMcQ3fP2rjoxtFXD1bLZlg&#10;OLGhhuyscqM224mqfFP27IzDy1mLhgIPsYYbaS7y5dMHTZRl2nOswY8/3irmYGUA4b5GNAhYI7w3&#10;kRPrTqEoj9MNaqboDOZPG8HxugDuHcqkMNyWxgofrnYlcbExny0GZiydvJhYG7H5J2p40JnLmZpc&#10;jmbHc6kohZ7MeLa7OlNtakm1uT27w6I4X1Us/y3hYnsl+8oLMNdeSXtlGpnBpnQUeHP7RANtso+7&#10;l/aSGe1JZ1mcqLR8SZMt1ptWkp/iRnqoHt2SjswsO/zcN7CnMowQNx3qy6OI8dGjJtaQz6424OW3&#10;GVdbQzqKkygQdVkt53W1KwdPRzMczbS5tDedgzVReFqsp6spnpQwa6ICvcWKOtJeFY6xrimeoqAa&#10;S4IpTwkTm2rGabmm+wVyQR6erF60jjA/a3KS/TEyW09uuDNdLRGkRJlwbXs8ZztCKUow5+ahDLqq&#10;vblxsZy6HcHk1AVS0ZaKncMKSuVe7KqOEtu/CV8bKyoF1Afq4ggXS5yf5YOdlSMLFwjoFqmhnluY&#10;Mc+Y6bONmD7DiKmTNzNlwiYmS6E7UQpiNUvSnLmbpRDWZ8rEjUweoyPup7crynhRReNFFU0VWEwW&#10;II0dI+JktK6ASWAiwBsybC1T5TcrJovqlWfYcPY6LLVWE2xsSbqVC1mGthQY2ZNiaUeMtT0OekYi&#10;KHTFEQlE3pgsBfcKeloryHL1wnCRKeuXWaMt+U3NoDJHVOOk6arzsTjCMRsYrFpdR4srlPS9Pkqp&#10;M21hgurKIpASsKl4Q/KmAt5gJYQk7/cBsJ8ouAGqrk8U32BRf0PUdHxy7n0AVBB9dZQoOFF7CnCv&#10;CjBfGan9FwD2CqZeXggnxijo9tbx/c+Q9Igd7w2Bs/qduMTXBaBvCED7i7McKOt/GywKSRMCQaUG&#10;h01X4OuFXx8AlfVVEFTA0ii/5wDUhJyQovobKjH/iV4AaiywhFKBSgH2Qa5v2bcfVQeotmlAKBB9&#10;TUqMV+Vi9Rf1N1B+M1Ss6WhRaaOl5Bs9WbXgLOW1EYvlmEpSy/HktwqCSmIrFag6aveC788YLiXn&#10;MCmJh6pRLAJANavNcLG9o+WcRilQy/dj5LsJ41X9wAzyIty4vS+ZhvjVPD5fjpu9Ef1HDiZwqyWP&#10;u9UrDH15UzJ2S6YNJ1sjuLI7lsc3a1i7eCXrZ0/n5sF0sbvebFwxWzJdLfePVtCWbU93aywxbuvJ&#10;Ct7MP5+28uxSBjfPV7J08Ugy4sw40RFIm6iN0hQTQn31MdGfTXmmA24uM0kO0+Ota6XkiS3bX+XF&#10;b0+L2Z7rgZO5FrXF/vg6rKUg3pcEP0NOSoZtLU5g/tSRnGuL4lpXKvlhdjSWbuVyVyznmjLx9PRh&#10;7sTFOOus4OOj1by9N59rLTncac3n/o4SbjQXcjwjll0RIexPjOd0cR5XGku52lbD+XZRaGZi17aY&#10;sr0qjWTfzbTnbeXsrhJaKwv46v0b5Mb7cXZnBe/3VJEj6jbI2ZTCVDfyozdza0ecZvxyqEC7SwAS&#10;672xt3XXcxUtqVv45FIVoZHmBHlZsLM0liRRuTuKArl6sFis4wosdBdw52gJlYlueJnpio2OJS5g&#10;ixQUW4kSBaj2u37lOnycbNnTkkZasJ8UPAac3R1H17Y4vB3smTNxLlFBdmQmhbJq/QrSAx041BZN&#10;QrAeD/amcX5HpNhvK56cL+HBmRzuXq2grtYPZxcd8vPi8HPcJFB2YL+oXhdzUVrWplTEu3CkOYsI&#10;d3sairwJd3Vls5YRulobWbnUlAWrtrBIy4QlK0xZOE/VQxqIwjNi2awtLJ1tyOIZhiyaasK8KSZM&#10;m2TIlEkCySlGTJDl+EmbmDhpA+PG60nBvZkhowQeI8V9CSyGjVzBYnFsG+frYbNYl7AN5sSuMyfe&#10;0IFIUycCttizZaUu82YtZ/To+fTvJ/GaCIw3RNkNEfczZi7Z4SFk+YZjtNIWg9XObFpmzrpFqqrA&#10;lLnTjZk8yYAhY8X+jhWoaIAkYJm4XpygYoMSSGJ/+0I+D5A8OUTyvoJgHwBVflZiSTm2IfK7YSI6&#10;BgoM+wnc/wSgtrBAnOA4xYNeAL6sVKDk95dGCBQFkK+NVuBd+9wCq88Kkr1LpSI1DR9KUU5YL0uB&#10;n6TnVTm2YotyoG9I9Bfm/G2IKKWhMwR8ooCUEhwm8nzIVJG3Aj5V99cHvj/r//5UgL0AlHVF1v8R&#10;AiYhrILfMIFKrw3uBdsrqrLyudJT4FNq7yVRjf+vgYv4W/+F/H3oUl6Wm/mSePVXRq3UrL8ofl0D&#10;x5GLn4NPADhKQvalJPErcqw3BLAKmGryhiFKzU7WEksv5yb2V8Xw6b3nOFQgqJnlRtI1VACo5gQb&#10;NWElQ2dqM0Z+N0GVToOnUpHkLAAMY1euLu9drcTd3kBKvjdICXfkvqiQY1UePD2h3s+wlYu7Yriw&#10;K5Y3bzWxYu4iLLWXcGtPMq0ZPhgtn0N3WzHX9ybRmm5BmwAr2VeXunQbfn3WyrsXUnh4oVpK49FU&#10;Zjlw90gch+uDaBD1aLxuLjZb1lFf6Iuz6xS2N/jz7u1qKvPd6G4K57e3amhO88LSYDHbBCL+jnrE&#10;+zsS6qLLuRpfGrKiJEON42RzJGc64qhO3EpruR89e4I51RxLUFQg2stFLSxeyJPdJXx8qJg77Vk8&#10;7Mjl4f4ybgoEr9fnc7Y4k1PFuVyoLuBqUyHXO5rIDQrGwUAsX1oe9QUJJHkb0ZrpKxY+i0Pt2/ns&#10;vVsUZIZz5XAL752tFPhaEu1lR3GuF7mxm7i1PZp9HbGEuurSVRFNvNcGmvO8KIrQ5+beKN46nkNa&#10;pivRAZbsKYskxEefrkopaA4VsWHlfEy1Z/PkdBOFkZ64bFonx40g1n8TkcEeBDgaE+1ripMAOtTH&#10;irrSKLbaOhHmbsaFfWkc7kjDz9mdcYMmkST/jxXAj5s6nUgnS1qKtpIdbcKDPRnsr1XzAvpw+UAS&#10;p3YH8uadOsJCzUSlTSE2Kh4DrRXkBNjTWR2Plak+rvYmmqGIe5tysDLQpzDDhRgpZIxWmqCzSkCn&#10;JvjUMkZrjSVrta1Zv9QCvSXWGK13wXyzO8Z69uittkR7kRnrlqtXUTizfJE1ixdaMneOCbNmGTNj&#10;ziamz9zIJLGOUyauYMn81Ris34LOUgPWi5XWn2uA6eLNOGtbYTjHiCXjtJk0bAlDBi/g5X6zeW3w&#10;El4eLIJj2Ab6D9Fl5FBdho/YwHCVd0bOYuSwxUwZvY45IjjmTFrLzCm6jFcjNEauF6W5lpdGavGy&#10;APclAa+CzPAZ4hanizUW0aEY0TtIQkL2p5TfEIHfYFmqdU0IdFRD6VD5zXDJp2p4rar7V/t6Qyyx&#10;gpcGgJLvXxuzRJZigYev+h8A1ABx2HpeHLJOlgqAvarv/wTgG6pOUvb5hggoTZ2hAPhVScOrGtEk&#10;UBbwagA4TAA4YpZqil4tgOjtDtPXL1CdlAJeP9mBgozqt6cI2gfA11QjhkDxdQnVmKEBopxkP5GZ&#10;CoAjBDYj5ETVCasWXqUUNRJY4DNEor8kfuCoxcxZsYz52kuZOH8ZY2auZMK0FSLPlzN8wny5QPME&#10;qrJ/AeUbyvcL8NT+Xx8jEFQXafQSSZdcXFGISuFpbLc8HEOmSCkjoQA4bJo6N4GexPBpYpGnyu9E&#10;TQ4Xm60aTAZP12aUbBsvsnywALA+z5U7B0PYV7iRDwVsrvZbGDxwAGUpXtzdlcKpBl/eOZ3NueZg&#10;jjcFc7Y9mLfvNbN01hzcjLW50xVPXbwb+vOnc0ZU0c39cXTkWNKc7kR28EaOtQTwxZ1Sbh8K473r&#10;DWxYNobaDFeu7YzkaLUPu8ojMFy/hCDXTdQWehMaosO+pjDekbQkR2zhrFi0b25VkhVkit0Wbfa1&#10;Zmn6+aUEu+Bnu45TtWGS1giWzxzPlR0xAmk13503O+qCeXAsiWNi4zLSA3GztsFwwTxub8vms0MF&#10;3G9L4mZTkoAwX7YV0VOayonsBLpzUjhTnMHZ6mwuddTRmJ0mGb9ObHk5zSUpAl4T2tJ8qE2P4NKp&#10;0zx7cl1UmxtXDtbwRBRzuo8Z6aqVtNiPsnQzbu+IYn9HlIDTgLb8YBI8VV2fG61FjtzYFcT9I9mE&#10;BW8hzHeLZnhffJAhu6QgOLUjXcCwADv9xTw91UCKnz3epjrsLgsj3EOPsABngl02S7rCCPL1wN1W&#10;j8KUYIHKOikYrLh6IJfzXcXEBYUzctBkEiP8CPEMkIw5kQgPWzorAimO3cJbR7LIi90gaXPn7sls&#10;urf7crUnj4BgY1ZtmEtCejL6a9eREeJGfVEUOrrLcXEwYXt1tFzjbFYsmUuJpNfNyYPBI+YwVvLH&#10;YLFjw8RtjBGwjJGMOV6U1AxRdTNFCc5YuJHZSwyYLgpu0mw9Zsw10ryje95CUYKzNzFphh4TxJmN&#10;n6nDxOlr2aRnJ+rWjzjfIOIDIjFaZ8V0ER+TBAhjh0heEEHx6uDFvDxQ8scgyfiDtSRW89pAER5D&#10;tXhluABDIKNRaWNFkYltfVVU18tDJU8OWUW/QYt4ZfBCXhsuAmOEiBQB0Iui+v4xSgAov31l7GoG&#10;iLoaKdZ4hACwlxsKgqqaTByfiKWBslRtBKoNYJCsq8+DJZ8OU/CTfDZClNlYUYDDxQIPGC/8EQuv&#10;GlBek2Oour9XhAsvjxTxIwrvZUmDEkSvCUNeUekYos1/D9ISOEpaFPwkXpH/qYaQN9SIM40NV7ZX&#10;zkeseX8FQcUrJcQkFMsGSHp6FaCoo6HTlQLs7RTd1yVGxf9o+R2vmrSV2lIVkc8hKCfzupz0GxJK&#10;4b2hWnTVUn6j6gBHKVspinKMyN0RcnJDJJEjpLSYOEfk+BJDKdmkxDLZxI27uXz3azuX7lVTJxm2&#10;80A8x09Xc/JCFU17c1mub8FLwxaKVF6qiQETVH/DpXJSS+TG9W7vA54KpQBVDJqklKBYBAGgZtmn&#10;BuWzWg6dKiXUlGWoGbCHqXRKiTdk0HRNA8axOjdRgCZ8eHunANCaoS+PoL0wgPMCvfMdITw8HsWx&#10;Cl+BXzwPj8byzm2xsjOnE+q+kfvdMdSnb0V71mR69pcLgCJpy7GiJNKM4jBjbhyM44OrBVzeG8nj&#10;i2VsXjuJwhhHTtaHcHFHBJ2idrS15gg01lFd5IGN6Vqa0t142FNPRoQJN/Yl8eNdUUCxFjiar2NH&#10;jdhQfzOqMwMkIxtyalsG6dEhrJ4zjvt7xALvjqQi35M9tUE8OZDOgQpvumpTaMpIojjQnY+O1vLZ&#10;gRweq1mrK2M4kR/DyXwBX148hzOiOZQm55qTxJnqPC7vrtFM+nmso5nmnGzqCiIIDNRnX5Y/LQVx&#10;3Ht4h6f3rguMbQXUqdw9VEqav41cjwjKcjwpTTPhrqTpQGcEGX6bacwLINpFn86CUOLDdbjZGSBW&#10;NwdH0+V4u22gvjySJFGA3fXBmskMli1ZhIvJSj66VENqqCUhonh3lYWT4G9NdIgLKUHGHG1NxtHF&#10;BouNayhPjGHqRClMrMw415HE2Y4MQry8GTZ8KhkJUXjZ+UgBPo5IP2tOyL3cWeHI49NJJMevZZ+k&#10;9+7xTM60+HK3J4eKCg+iU8xJyAgVi72SRtXdpTKFzQZrMTVcS0NBIO1lmWJ3p9FSFYSFvT3/73FT&#10;GT1C1Zmt5dXxql5LMrVyQpJXXhP184pk2pdGCKAkf7wi6qd3KdBRjkcK+lelwH9VXI9yOi+IA+o3&#10;ahFr1qlGDye8LZ2xMnNm1MTlArsFvDBoqbgo9TullFTXEAGJqDXVMqoaBtR+lHB4Xbmo4YsYIN8P&#10;lPyq6uZeE3Wn1NQrI9fJPlbx9yHKefXCpbdur1dhKYXWV2c3bNpGRszY+B/BpBpMNVVlihf/Swwc&#10;v7xXBY5ay0iJCaLURk8QZzZBl1HjxHmqdIrqe1muzwuS3zWKT8CszuEVSZ9SoC8JQ14S2P9D4Pyi&#10;bH9ZgPeiuoay7TURYP1UbxM5hhqM0U9BVeDab7xSgwJXAd/rwo7+ExWnlvE3pf4UAIeIMvr/B4Cv&#10;yfbXhKTqe6X8FAD7y/Z+UrKoiRMmzNjAFCm9xoncHCEnNkwu/tiZq5m+aAOr1ltgaGxCZKwl998q&#10;5e3PS3nwcQ6Hbnhy/eNcdp5KpGpnMAGpjoyZL3J3pCi9cb0xYEJva84bY+UhGa0AuESAJzCTGPR8&#10;+Z/Pk5Qa1JKbpOywlHbPt2saSqbJugBQlV5DVD3jZB2GDpqhmXjg/LYQjlY48c6lZmzNNzNmwHBR&#10;e7GcrPHjyu44UYiRtCZZcKIxnMfdibxzp4ZF06eRF+PMTfmuoyiC1bMncf14HRd3RtOSaU+KtyEF&#10;IabcOpTMh1dLuSCwu3k6F7PNszRzAJ5oDuHGoSQBmReL50+lMtmJpvIYZk2YRIrrRklLDTlhm7m6&#10;PYxf5HglMVvwddajqymFnHBz2kqCSQ02FeDmirIRGzV/Ivf2xHJlZwwV2e4cFRX56EAWe8v8OFCX&#10;zpNjXXx8aje/XN3JR/uyeLItiVv1ovoKotmd6EtHtBfbo7zZlxTCqaIULjQWybnXc7C5gq6WVmqz&#10;CqgtiMTPbz1dOYF0lKXz0cdf8OjmNXKjRQHuyZff55ERbMOOsmQK050pFwX45oFkDsk1yQo0pKnA&#10;i2jXdWKFY/Gwm8/hIrl+R4oJ8zbG3Wk9DRWRJPtt4nxrlGYy2MUL5uBrs5avbjaTFWFDQsAWudZB&#10;ct52xASLwpbrcFZAaWu2GT87Y8pTohk5eiYhrtYcaQihZ1cWEb4+jBgxldT4ULZYOvLShHGiQq3o&#10;aU+i51QKd66kU9fqzKFKX/m9WO92+V9XDO3tERRXxuPqEczoAeOol/u0rzENc+P12FvosEu9BrU4&#10;lXVaC2kpDUVXfzN/Hy8AFNWi+sy+IaBSXUB6Qz5LqBbTfqq7h7Jroqw0oVyV5CGlVNTylVFiXQWI&#10;L40QqA1bxNoN9thb++Bg6oqdfQCT52wQhSc2d9hSzW9eGaXqykQcKAhKvlMq7mUBxkvDFwtIRB1K&#10;XnpN1jUAlHyrybOq4UHBd+Qa/ltU5D+GKHHRCz1JgeriAAD/9ElEQVRlK/uit5Gid33QJLHPM/Sf&#10;V5319inu6y/8v4XqCjdIADpKbPasaZtZtsCEyar7nahJNT/AYDnWGwpqcg7/GwBflPN4YcQKDfj6&#10;APiSpOcFBW9Jv3KkfQBU6Vb9B5UdVvDu7YInsBfXN0AAqNop/jZ0uigjpY4EgAPFAveBrw+EfS2/&#10;mlCqS0Lt5K82WNXjKXmpUX8KgHLwgbLzUVPXMXmmPtMkxquBz3LRRwu4pgrM5i3XR3eTNXa2TsTG&#10;erP/aCGlDV7sOenH+z8VcvVxMW2d6XR2lpKYlMK8eR68MlRZcIHd+MWSLmV7F8vxRaaPWaD5PGiy&#10;lC7PY/AUsbXPY+CkZZptqjVYhdqm+Z0sh05Vv+kF4GBlTUQBDhs8k+0lkVxoC+VAkRUf3GgTBabH&#10;1NEjuX0kj658F64fzBRVFU5znBnHawJ4+3wWb91r0ACwPMWD7iY1m3Qwa+dO4t65bfR0xlKd6ECQ&#10;tQ7lsQ7cO5omFjqXEw2BPL1RjbPtEs107Zd2C6z2xZPov4W1WstozQ2hODWcGXKOOV4WPOupoCrB&#10;ghvtofx2p5byaEMCXQQ+9TE0iL3uEIuZF2UhgC3GXyyfwfLZPNqfyvm2aAoT7DneEM2dfUWa7irv&#10;Xj/F9zcu8PnJVn653MYHezN50JLEjdo0rtSkcro4mv1pARxICxL4xXOhOovzjQVigWu5fng/PUfP&#10;kZ9UTI2oRB9vHfZm+tHdXsUPP/7Gm1cvkxvhwpGaOM60p4pqtWRndTzFWS5UZFhyuTWcjkZ/yuOt&#10;aMhzIcZtDYdqkrA3mU17ohV3jlcS7rMFT1F3VUXBxHis52xzODvLg1m2cDYhTnp8e7uFnEgbUsIs&#10;qFGvGYhwJCnURa6PA48OluC0ZSMRLqK4E4Ilc00lyt+BawfS5N7lkh4bzrjx04kMcWe1gQkvTZ5A&#10;qpeNQDaBtlYPbtzKpPN4IIcafHhwJp23j2Vy42g6cVLgOLhYYGMdwdhB09imhi5Wx2BvpoubnS6H&#10;tiXTUCgAXLGEHeWxmJhY8fdxkwWAq6TQloypAWBf3hHRoFSV5Bm1VKEaE/qJXVPfq+qmPgC+LNDS&#10;AGGYrA9dysxFW1ij64DWKnNWb3Bk7CwB4IhesL0yUqk/tVSw6/3cC8HlvfsYvlBAqeztYlFjIgBU&#10;I4WmoVLEjKgrpfBeGLZCfieQFFWlPmu6pgjE1VKBT8FFhVJXqv/w/xge+7zdoI8PCny9n+X8BUZD&#10;xfpPnbAWvVXWuNsGo7veTmPxR6mBE8KJ/pKG1xXkRKG+KGl4WdL+4jBlhQVyckylABX4+uIlUX9K&#10;AfYCUFlgxaIVf4G3UteqvUCFUuDCDxFxqlFGY4H/CsA+9aeWfXK2j96qV/f/CkDNARX4hKqqjm+0&#10;quhcqVF/M+du1kxQqCptx0hpM3aiFvOWGrBynRlGJi54uYaQm5lOjZSioZKxj13I4pMfGjh0Noxt&#10;Ykc6tqXStbsKraVGvDp0oRy71wL32d/XRi/ShLLEKvrq/v60wJIe2a4sr6Ye8HmjiPrNUM225wpw&#10;Wi8AlQIcPmQm++sjONfiwZ7sjXx8qxWbLeuZM2kUTy+VsTPTjpuHCrggKqzUX5fTtf68ezGfU5JB&#10;5k2ZQkdJOD1ikXsBOIE7Z5oFBMEUhFnhYbxKoObN41MCwBPpHCnz4t1rtYRt1WGf2N9rO6M42RhI&#10;3FYTNuluoLMohggvO2aPW0xJkLNY5nTKBBo3O6P59U491XHmRHpuZG9VJLuL/NhR4EtDhjsPuivw&#10;tjfFfP0y3j6SQ3ddGAUJLpoZUU53lPPOg8vw60882NPJp4dK+Of5Gt7emcb95lRu1gnc69K4WJ0g&#10;EIySiOFiRRKXarO42FzEpfY6umrquX3pCTubT1KWloar0zr2ZPhw6UAL//oNHl7qoTDSjcMCvV2l&#10;QeQl23CgLZmCDAdRunZcbYuhtXorVUlWonYFXN6bONaQgY3xDHZnOHLraDmBbvr4eOhrLHC8ly5X&#10;dySyuzyIFQtnEedlyPd3WkgPMhHomVIlLqEg2oU4P7HaAsC3DpfgYKRDnKcF5UmBjBg9kYwoT24f&#10;zeCiGsmRFsuESdMI9rNlg64RL40bS4yXFee2J3N0Vwhv3snm6I0E7p/N4MHFNB4eTuXGsUK2emzE&#10;288FMwtvJg6bxK7KAA7WxuNtZ4CPKPGTu9IpkX2vEZveVRmNnaU9fx8zmVFi9zQdeBUAJe/0duVQ&#10;dVoKgr2Q+KvbUvlLwa8PgC8J3P4xdAEvDZH/jBCVJoB6RUCouoO9OrzX6qp88Mqo+WIhlfJT8Fsg&#10;seg58EQ9CkxeUPuQz6+IlX59hIgGSccgyc8DJY8o16aU1ysCjpeVBVdAVY2VApFXJf0vj1Atr70N&#10;FX0QVHBUwFZp/ysE1Xn0nmMvJ/oA+Jqo27FildcsN8LbxoOM6GQ8XIJYtMyEcdPXa7qyDRghBYGI&#10;HQXAF+T8Xhy+VNK9TNKtqgX+hF+vElyhGQanAPiqqsfsY5FcQ019ofBI01AqaljVKb4qoRpTlUDr&#10;Lyr5fwJwkuru0nsSfQDsvRm9oPvfANhH234SCnyD5MINFGIPlu8nCgDnLtjC3DmGTJm4jjGSaGWF&#10;l6yyYJ2+PZZWfvi6h5KbFUNelSe7Tibx4fc7uP2skO3daRTXJtG+s4jGtnxmL1gpN3rB/4Df62OU&#10;/f2/B2BfDJv6JwCHiA1W29R6r0pcJjCU0kfOebiAevjQaZwWy3h5uyvdlaZ8eX8bloarWT53PG9d&#10;KqE0cD039uVypMqHEn99zjQG896VIi6eKWL+1EkcbU7hUmcEjRnBaM8ay+OL7WKTI4h118Nadw5d&#10;1UHcPhzBs9OpHC5244MrdaSFGnG+M45HYn/Pyf5iPEww3byZveVJBLpairJcRl2cL1cP5pMVasLF&#10;tkh+vtNMTaKd2EMzsbSR7C0OpirOnl3FITw8UYGbzWZs9FbxXncpB0qCyI9zZ3eN2F5RffAbv3z5&#10;Lefr6njalsAnoooebU/hblMatwR01+tSuSIq8ZzY77NlsVyqTuJKY7YAsJCe5kqKwmPZ0XiUtx7/&#10;RltVGx6Om+lM9+HhmT389u/fuX7yOLnB9qJwU9hTJvdYQHeoM5nKPGdKkky5u0cKtvYwmrMcKU91&#10;EgAaaiYVsNw8jf25ztw4UoKr1Rq8XTbQVBFFgo8+d7pSBYCBLJs/Uyy1FV9fr9O8AD03wY5q2UdO&#10;uB2xPpZURljwcF8+FgZaJAkQi+ICGD1mgtj1MO51Z3BhTyK1JRlMmjqN6FAnzHRNxR6OImSrBT2S&#10;rgs7IzizL4Bdp4L4+GElty8k8ObpLC4cySc7zY/iijRW66gZkGdxXArpXcUR+DsaiMI05vrxUpJD&#10;/dERBXi0PhonOwdeGDuDUSN15HkVa/hcAf4VgCqDKkus8p9qQOiFn4LicwCqDKxRcqKGhqwSCAqg&#10;hmnx98ECBlGE/z1UwDZyPi+PmSeAmC0qTuUJUYEjROUJxBTwFMxeFuv8j6HzZD8CP9nXawLEQXJ8&#10;1TChAKi6kSml+NJwgYpSVvJ/BUAFu1dGrpX99Q0vU9ay16prGh5kH6rxQ3FDgbAPgP9nKHv6qsTM&#10;BXo4WTiRFhZOfVEusWFxrF1vw5S5egxXABwm5z5oWS8AJc2qIeQljX1XPUJ6wadCWeC/izJ8UUFR&#10;pUPV8WkUYK8NVg0fyj6rqjNNFYLAb8CElZpucqpxdoAC4EBVHyYQHDxFEbzXAivw9VlglfA+Bdh/&#10;/DIJ1T9Pboq6MKq7yziB4ng1tk9VrC5hsCR2sNyQ4ZKAqTP0WbjAlAVzjTWTnI6VRE+UAy/XtUXH&#10;0AVbkb9BXtEkJQSRWeHOgat5HLmZRcMhPxLL3dh9rIzrD/Zx/sYxZixaLzJ4rqRjkRxv8X/itTFS&#10;mklJp9Km4KcUX5/CU5D7z3KyLMXuDpoqcJ62nCHT5aYL+PpNlfROW8pYWapW4GFi+cdLiX1mRxwn&#10;a9y43ObNx/da0Vu3gg2LJvLx5VqKg7V5szuXlkxPUn2NJVO68taFDK6fqkBr5nDOtSVJxvciI8SF&#10;lZPG8f6FNs5uCyfAfb1ktklirYPFAsdw+0Ay7VnOvHezReyrA3cOJvBeTyqnmoMJc7DExUqbruIE&#10;POwcWTF/JW0C1Ev7s8gI3MSlllB+uFFDXbod6cHm7CgOZ09jLCWihPYL7B6crsLZcjUOm1Zxb3c1&#10;+7Ii2Vko8Lt2kd///S/++B3++eE3nKqs4UpFOHdaU7jRks7Npixu12ZwpSqRnsp4gV8cp8viOVeV&#10;zIWGbC5tK5DrIoWTtxcNaY1cuPEjPQ8+J8Y3gPLMcE6rF3YfPcvBHdvIDTLVvDe5PddXSnpr9qlJ&#10;HEQJ1ieaiIVOpmubH02Z1hQkOxLvs1Ezkaq5/iwO5rlxpSsXE6MNRHqZ0y7nFu6tz5tHEmku8mfZ&#10;gnkURbnySU+FKGU9alIcKY61Iy/OlZQAc+rjbXlyuBlb4+Vi+/1ICoth5PixNGX48+B4utjgBLZJ&#10;QTB16kTJfI5yHBMGDJlAvMDw2p5wru8MpbbAntSMDdy/ls7Dq0lckALrWFcI9Y1b2ba7AN1NJqxf&#10;sYoDDQHUpHnhar2W+GATHsu9jvHfyiadFRzbFouTqz3/JRlt7CjJO0MFHhplskwg1ws9FWpdbetT&#10;e/0lk6quJL19axWUJJOL+3lhiIqlosS0BNiiglTmFyX4ggDxhdFTBYRz+Nvri/n70Pn892AtXugn&#10;+3p5Mf8YtIj/FsHQTwTEi6PmCRDESQ2RfDRYDSUVwSN5dZDk34FyrNcHS1r6i9gYpBpmFPx66/96&#10;R1qIDdZ0YVONMirNCuK9S1VVpuDXF71VZ0r59dZzKliqAmCgwE1vhTEx3t6U5yaws6aUwsR0uQcO&#10;LJy/kfHj1zJMzm+gqNpXNJZ/oZy7AuES/iGhgP+CqEMV/z1oKf8loekio7Hnqg9h71Iz/lfOS3Wf&#10;e1lVCchS1YuqniQDVIv8BPndCAGgAtegKVIKiELqs8B96k+RvA9+/7cAFHumGkdUq8pgkdDDJPFj&#10;Jq5l9jxjlqv3AiwwZ9YkPcaLXJ0kAFyxwY4Nxm7Y2gRKqRtHdmYCaSV+xIoaSih1I6nCifp9ibSL&#10;KtkvUOk60SmAWiEXY76kQ/y7pHnARPXAKEmrZH4vABX8VPSpPgW/vm2q4WPQlOUCQAW8PgCKmpTP&#10;g6YuYczkJb1T/ktMnTiFk23h7Mu35M7eYJ5ermT1ioWYr53HlzeaqYrW4d2eEsqibEkQK3agxpPH&#10;51K5eLiIdfNGSCbK4Eith2ROG1YIAD+/ukNAEIWz9QrMN0zlxq4I7h+LEeClUxtvyU2B6cEaf863&#10;+fDOuWS6G0PxNTMUAC4RdZmFn5s72ouXszM3jPOy7xSfDQK1eN49nkZ9to0AxIq2Il86asMpyXDh&#10;QHmEKNRS/C03UBziy3tdnXx18ig/vvkm/P47vwn8fheb+u2733Kqvo1zpRFca0zkuijXW2KR79Sn&#10;cVkAeL48njOlsZwUZXamMoWe2hzON+ZzqCSBsq3utGXXceL0ezz8BG7dfJvDdfV0lhSzf/s+DrRU&#10;kx20iZ7tooTT7cmJN6OjKZzccFMaU225eCSNzkZfqpItSIkwJ3arvuZdHSa60zlR7sslUWKWFvpE&#10;e5vRlOVPuNdm3jmRRWWmO0vmzaY6aSvvny4izltPIOpGmdjenBgXUgMFmBluPD2yDRcpAKoywvBz&#10;3ioF8khaZD/35LhnO8OoLohizsypJITaY21pKXZ4nlzHAIFsLG93p9Jc6s62BlHnbxbz9GoqJzp9&#10;2C+FYXt7LE3bS5k5ZxVzJ85ib6UvjQWBeLttxNNRi+4duVLQOaGzZjGnOhKxdbTmb2JVR4sVHThS&#10;7ONfANgbvet/BWCv8ut1V30AVPD7x+AFkvFV/Z4AUJRQLwCX8+Ib4m4mLNUMSX11gDYvD1zIf/UT&#10;xTN8Fv0HzOKFwXP4L7G+bwxSFniu5CNxUkOW0H+IOCbVDU2U3yDJP8rBvTFYYoBYR4Gg6ov7p9VV&#10;kOnti9cLwT4A9n7uU39/BaCCo/q9pgFC0xChZmFZhtGqLRTHRbO7uYQjbQ1UZ+ZhZ+7CsoUGTJ64&#10;nhEqTX8FoDp3sfB/l1AAVNBX8cLQXlWousmo6B0R0gtqzboA8FWN/VXw641XVX2oWOpXRP2q+Juy&#10;tYNVvdh0pfr+VH4KgOpE/grANzT2U0GwF4DqBql6A2VJVa/tfnKwwSJLR4h8njBlPXPmGbJymRUr&#10;FpkzZ5Iuk0WmTp22jhW6dugaOmNp5oOXQxBF+RnUdWYTXxRMfGEYGertWQeyaTtcwrGr26ncVs6w&#10;sUJ6kcNqJgkFYdW95XXVB1AA+OroeXLBl8hN6G3sULZ2yFRRgtOkJJFtAybKw6EaPkT99QFQhVof&#10;KNuGCAhHTJISUG7a0IkrRa2O58qBWI6VW3Nnjz+fPWxlg/ZS3Les4aOLNRQFavPkVD75ASbkBJlz&#10;tNZdM6Tt3IFCDLQmi73N4UClO2GuZqydPYWvb+3lbFs05gaLsdKby1MB162Dodw5lE5F5BaxV7mi&#10;+gK52LGVt86mcKg6FE9DPXydtLncno+HrSXrly9hb2EEJ9qTyQgw4OmhNN46nCAPjyllBbYcb4th&#10;Z2WoKKRgDhTHil0t4MG+XXxz5hw/HT0Ml67x+8df8ccfGgbyr3/+wadPv+HOkQsauF1uSOaWqMCH&#10;2zN4vD2bmw0ZYntTOF+RxJmKZM5Vp3OhJodzteol2UnUhPhzvKGDx/e+4OFb8O6n8NnZhxzevpv9&#10;7fvYX1FCVpAB59vDqU22pDTDmp3bY8iNc6BG7GrPkWyaK72pz3AmMcScGC99dlfEY6o3gzPV/pzt&#10;iMTRfiMpwTZUJXoQ4rKJx4dSKYy3Y+m8GbTlBvLOsSwSvDfSmuNJTpgZWdFOooYt2Ccq8d6+Wrwd&#10;dChO8sPJ3FYKuLGiWLdyalsYx1uCaCiOZ+2KxSQEWuHqaCfP5QJSwpx4fDSWH+5UUJ1lLYD25oM7&#10;hbx3PYvrR2I4KQVXcV4Q8ckRjBo1l2Uzlwj0wylP30p0hB1eLqs501WMq70lmzYsl4IxCCsrC/4m&#10;VnWU2C81CfBfAfhXEPYBUIXq+qIZsvV/AUAFPxUKBn8XiL06dALNO2N58uwAew4WUdUaSmJBGIHp&#10;fmRWpRGfnYqptRsjxfqqfDRUgDdQAPKGpEs5tiGSdwdLnhoox+s/VMA7QADbr3cwggKgAp+mAUJC&#10;DT/7MyRtKo2qekycouLFnyBU3WYkbQLIXgXYC8DBYkXN1htLoZjEqT2NdHe20JhfhKe9B6uXbGaa&#10;qoMXFddfOPKqWOCXVUOIKEDVGPKCqgt8rnp7AaissaTheWNHbyj4PU+zAE8BWoUGgKJcVT3oyxLq&#10;mr6iFGD/iQKDqas0dYBDpvaO/lDw61OAf3p4dePEdv4FgOrmqApXVYqpzsivyU4HicQdLvJ8ovx3&#10;7txNrFquJjGwYN5kAaCAcfYsPbG/bhhb+uBsF4q/awhpKREUNcSS15hEqtit0pY0iprjiCsIonp3&#10;odzMdAap5nC5+a/JcVRrmhq6pzpEvzb6z24wShmqLi993V+GTFWNIAK+ycoa91rePgAq9aeB4DT5&#10;3eRlDBeVOEC9f0AKhHlTx3JLLOr+AgOubHPii3uNrFk6nzAnYwFgLXneK3h4JJMUV10KQizornPj&#10;2wfVHNiWguWmeWKfo9hZ4kKYmwU686fx8dUODlYHs0FrDnablvGuAO9MmyvX9yZSGKDHs/M5XO4I&#10;4Pw2Fx52x7OnNBzHdesJ89zEmbp0HLZsZpP2Cg6XJ3B8WyqpYhffOZbJ+ycFltv8qSp0oassiCOV&#10;sdw71MzXl07w73uX4dGbfH+8m686O/j5xDl++/hbfhPlhwDw/YfvceX4Dcnc73CusUogJ1AW9fek&#10;I4e3Oou43ZTD9fosrtZn01OdyXmJC1VZnK/K4KDY8oZI1aH6NJ8++46drTc5f+JdPjr7jKv7zvH2&#10;6Vu8efgsxRGeHK+JpSjUmsIkVxqqw8hLdKAqxZ59zaEUpZjTkeNFrL8Zsd4GvQpwwzTO1/nT3RyE&#10;o+1GMsLsqE/1INJjIzc7pHAMMUVr0Ux2FgeKCo4m3lNfs56rpvqKFwfhYyTXIYwbO8oI9NhEVVYI&#10;JnoG4iDGsqs0kqtdouZaw2gtS0Zv1VJSg62wMdvCoIGjiNpqws1dUuD1ZLG93JP9O8J4eDGDRz3J&#10;PDybwcndEeRleBIT7yPAnM+a+Us5Vh9ORbInaQnuJEdacfVIFdbGGzE3XMPh6kDsbGwEgCsZJeBR&#10;Ix56+8f1gk4B4q8tvSr61pV60uQvsWx9AFShFF8fANX635VlHTqGruNxfP/DXp6+Vc+F29kc7imm&#10;crcIiePJtHWkUJOXiLGuvuTJVUyZsU6j/l4bsJQhApBhkp8VAFWLcP+hks/7yf4FgC8KhPrAoo6n&#10;gaCImFdHK+Aoi9xbV6jqMpVA6lN/Ayb2tieoukwFHzXlnQKgmiRh6LiFOBlZ0JIay6X9LZze3U57&#10;SSmRXv6SP4yYPkUBcC1vCODUqK9XRyx5boHFyv/HBisQLuUfqu5Tlmq0WF+8qkaijVXpVQ1HwqTn&#10;aVMqVYFaDbVVjbYDROyoniv/A4CDp6jonfevj+SaP2koKjdi1CL5k+p7JxdGIycl5CAKRIquqgPj&#10;ILmAI4ZrCQC1mS8AXKtlxfoVViyatoHJcsPmzdmEnqEHW8y34mYfTtjWCPLzoymsDyWvKYq0ynBK&#10;WxMobk4ivjiCuLIofGLDNCXWq0J/1ZKjptRRk7Cqil5Nq87oRRoV2meD+yxwb/xpg/uLEhw4uRd8&#10;GggqBSjwGyrXYLgAdeAUPVlfxrI5E7h/IloAuIEnB335/lErqxepTskuvH+mkurQtTwS+xppsYyK&#10;aDvJcHZ8cjmPmpytOJgv4/KRJHaUuOJrb8yGxTP48t4+zYQJi2aMx9VkPR/Jw3lhpyc3upIo9NPl&#10;0yt5vHVcHojtzlzeHUxDig9OazcT72/L/rxYTHV02KKzXpRdvFjMULKDt/D+iVyeyUN/oGkr9Xk+&#10;PNxbza83TsGDq3D7Ov++doZ/Xhbo9ZzmpwM7+XT/Qf792XdCP/jpky+5dugU3R1HuXfmPlc6uziY&#10;Ixa3NJ7rYn2vV2fQU57Mpco0AWAOl+py6anJ5aJ87qlK4LD8rjU+nI8u3eS3H2BfwzmOlJ0QSLzD&#10;h4fu8enB6/z86Ee+vvMOH507SWtKArlRwRRlBVKa6iD21YqjAqFtBY50FfhowBPtuVkUYCKG6ydw&#10;dVuQpj+km70o7HBRjAmOxGzdwMN9EST5GLBu+RwOCExvdYQQ565HV5WASQBYmORJdrgNXcUBnBD1&#10;Guy1ibJ0f/RXrWHqnMliV+M43hzJoboA2gSAFvrrKIi0w9HKlMGDRpEcZM1bR6Pl2iaKctxCa7MP&#10;l0/Gc+98Eo+uFnBkZzC56RbUN8WzyWADi6dM5lhdiChcbxqKYqjN8edaVxlGWstxtdzIkSp/nB2c&#10;+dvAFYwUkaBRRc+B938FwF4lKCDUNEj0qhQVGgX4vwDwHwKyF/rNpE7yyw/fneb9Z/s4eamYHftL&#10;2H4wVQPBpnJ/DpekkOzjhdFGcWUCmmGjBEgDVmrm3BspMBiiBMJfAPhSP9m3CI4+9adpGHl+XGU3&#10;1XZNXaSEgo4SScr2/hmq1Ve4IfxQo8R6AbhGADgPN1NzdmQlcv/kLm6eOMzu6mqSA0IwWmvKzKm6&#10;DB0hwBQhpVpr/3cA9sY/hoolVlZ2lFKryzSfVYuxptuMZtlb96f4pdY1jbaSTqVKlTVW63/rJ9AY&#10;rOkSIvJ0soBP0VtRXAiuBjUrgqpe6Zqe6UJkBR0NDBXwNBJYbto4+V5zA1cwQHY+dIwWU4Tkixds&#10;QXe1I/raDiyeps8k+f3CRYboG7tjbOEtFieUID8p1bNDaegUZVMcTFZ5NJ1HymneV0h+fZKov1ic&#10;vQLoP0Bk61B1IqoOUCk6deEXCHjnyvHn0m/iXHm4Fmgu9CCx2wM1HZ43MGzWQjkfuSFjRd3O0GbU&#10;QqUSVzNCvh81YzZDJy2RAmARQ2YqIGpLabgILYHWm6KuDuaZ8O6ZZD6438CaRVMojfHgvCiTpjgz&#10;HhzIwM9otWyzpaPQkO+f1lOf5Y6v9SqxzxlUJ1uxecNK9Ncs4JsHu2jP8mLSyPG4meny5WWl+Hwl&#10;M8aT4qXDF7fKeedMtsDPnwu7QqiIc8Fxva5mnOmO7Bhs9TZjJwBU3UQ6ysKojbPkE1GRD7tSuLK3&#10;nPdvXoD33uH3O7f47fJZfj93lF8vHOOfsvztzGF+PbaPn44f5ff3P+Tf3//IvRNnubLzEOeauuiu&#10;76Kn6yTn6lroFltysShJrG8qF6uSuVydxZX6Yi7VF3GxNo9LYqfOlyUJLJM5WFTCj+9+ws9f/ZPj&#10;VV2iVI9z89gDPu1+my/33uHTU4/4/uo7/HrtLX6586F8d4P0tETyk5yoCt7M+X2xtNW4sDfXhUAH&#10;QyIcjeksDMdadwq3REF310QT4GFAWawLBTEOpHuu45YovnBPPYzXzuVsXTxnt0eQqN66VxtOhuwz&#10;J8qO0jgnUagBnGpME6AZU5MdxPI5K1gycy6HqmW/20I4WB9CZ3kcLobaFMW4aSZRHT5kIokBptzY&#10;GcjnV0qx2rKE2FQjHtxM4+b5OJ6cK+Fcaxw15ba0HArFwHYpdhZzudSVRm3qVoqzPejI8+W2KPC1&#10;yxbiZqijae13cbXnv/uvFNspCkmg0atQFBxUN5H/Y70v5LOymL198BRwlOVTEBQYCPQ0raGy7AWg&#10;soRzyStP5JefL/LvXy5z6pIU0tvjad6fSPnOaLKTXThYmE5NTAT+TjYYb7ZgjJrAQAA4ZoQaU6zD&#10;OMn3w8YIqNS+By3j74MEOEMXagCi0vLi8F672QvBvjrI3vo3lc4+C9zb+KEaTsUWC9h7Z4dXrbK9&#10;1nTg6Dk4m0phVxrH21cP8PRKNwcbqkj0C8Z4nQWzhRNDhq2m31DZr2q9Hb6YlwR+ygL3wk/WVSjY&#10;PV/XjHgRhadpLZbCog98aptaqs8vqu5C8lnx6iX1vWZ9hShAAaCmT9xUUX8KgAI9JQ/7AKimpVG0&#10;V6F2rmiqvH/vWD0poQR6r8hJvije/g2R0aoxZJCUYJMn6bBkgSkb17qycZUjC6dsYJwceMFiQwzN&#10;tmJk7oWdXQj+/oFUCehqWxKIlZI0LS+aypZMyppT2X6ggvq2SswtXXnjtfkCQHWCvQAcLLb29bHz&#10;JA3zpZRRyk6gOKVX2qoRLf1Vq+80Ad3cmQyauI5hU5di5uvKhBUCPFF5ahziOFG5I8SWqFbgQbNl&#10;n3INhoulXq+1hAtif3ambOHJyTTuXC5h1dxRbMvyFbvoyp48d27sT8FBdwWF8Y60l1nw88e7qUqy&#10;I1Fs1/kdyTRluaCjs4KNeov58fEeamOcGdZvLIHOW/jhZg49Lb4cbUwlwUuXj6+VceNAAjtKzTne&#10;6kNLti8OOqupjvZgW0akZCZTtm7W50xnLq15W2lLtuPdEwV8cW0vfP6pSDrxtZ99z6/3HvPTubP8&#10;ceEEv/cc4/ezB/n95D7+1b2fXwWAP1y4yJMTpzjT2M655l1cbj/Mqdo9nBAI3jh2nrP7dnOsMp+r&#10;JencEthdq83kem2BgDBfoCj2tyKDo8XZnN++nQ/uPoF/w92Tl9mfUsHtXee4ue8Kn5x8wk+HH/Lt&#10;8et8euQynx0VGF76gC/e/YMjZ26RGLmVxigLzh4IY3uzB3tFAQbYbSHcxpjdRWF4GMzialuEgDGc&#10;ICkcqsTWJofYU+ZnwLWdiXg6rBE1PIuL8nyc2pdIhucazjdGkRdmQnG8M5WJThyvDOBsaxo5oVto&#10;zA9jrij/tbOWcqgqhOPbAiXiONyYQqj9BoriPHGwFgAOnkxWlI0UeBncPJjC5k2riE8z5/bNeG5c&#10;S+TS4XSBaiwtra5sF0UYkx9CboYFV/anCnwtyMm2Zme2Oz076lm2bAGeBrrsqQ3D1cOGFwSAb4gq&#10;GaDUlaaVsq9ltdde9kLkeT2ZbFehUVnPv1d5T8FO1Xn9Y4hk5ufw6wPgS6Pm4hXmxtUrlXzzxVEu&#10;32yj5UAKRR1+FLSFkJHqzt7idFqSokkNdMfD3oXJag7MwVpMHbOO+dM2Mm3SekZpAKhGYMhxNDZz&#10;gcCjtyPyywI/laY+FdgHYQVDpcD6LPBfAahmgFLjbTUjMxToxTYPHj4XXztzjkie/+j2Ub64e44z&#10;2xtJDYnEbIMt86YbMFxUaf+hco1GKfW7+HkfRrG8GgAu0jSKKFX4j0HzNXDUdPR+3jKtYKeib13D&#10;qOcQVOzSdBKXz33O9m+9/eYEAmpOfoGe6gw8QNH8/waAvRBUKlAgKER9WYXqW6TGGIpFHixyf6oA&#10;UDV+bF7vxkYtWxZOWsdEOfjyZSYYmXhhZrEVF4dwAny3sv9wEYe6i4hN8qCgNJnG9kJK6lNo3lnM&#10;3qMduHoH8Xq/eZq5Bl/V1AGu1HR5eX2M6u+0UC6UHFu+6y+l56AJIuVVN4JxSvHNY/j0xXJTtdho&#10;p4eVvwlqYoWhkyczZOwCRo4yYIxY6dEz1FDA1QybtIGBA+eKZVrGrcPx7Eoz5t3zWTx70MC6eaM5&#10;XhPOuXorDhQ4cbTBG7O188X6hNJW4iAAPEBFogOFUfac3ZFAQ6Yr61YvxsxgKT8/3UtBmDPDB47D&#10;32Ejn17M5EyTH6faMohz0+KdnhxuHxY7W2fFkWY3mjK3YrduDQ2JATQmh+BuZIr3Zl0udGTQmedN&#10;pwDyrbPN/PG1qL6f/s1PX/3KD+9/x7d33uf9w+f45MARfjl1kD/OdPHbsZ38fGgXPx89zI/HT/DZ&#10;wSPcaNomqq2Je90XeHL2lijBIxzf103PpUvcOXOG63XNXCnP4nZdFncEfDerc8T+ZnKyvIAHpy9o&#10;hrr99C/h7sc/crKknZPpZby15wwfnbjDx4eu86NY4B+PXOHD/RfFpl6k5+Cb3Hr4M29/BW1Nu6hL&#10;8xQAhrC/NZBdOaGiAE0JsdrIzsIgPI1mc0tUy66cMPw99MkPdcTLegM1IVZc3J6Ik+0azDYt4OqO&#10;TI7tjRaVrMepmhgBoAUlCW4UR1sJ2KO4ujODqkQ79tVlsGzWGtbMW8rh+lBObg/laEsMO8ujCHPa&#10;QFa4LdaWJqKEZggMnTRDGs/tiWbl0hkUFLpw9XIM52/Gsu9oBDvbAzh6MoGATGeGjp+P4aoZnBA7&#10;nRloREW5K+2y/VBDMYuXLiTYxoyWAi+sbY15cYCW2EuJYQIGTUtlL9T6ANgXffBT0Zfn+uKvAOy1&#10;oVqaz38frDL4XMxcDDl9Xu7Pg0ba9yTTcSSHovYQshr9KSrw46AUXttSYkVRBxG5NYBZU3UYNUyL&#10;OfLMr5hnqPk8Zow4JTnOK2I/1TGU2tIMRRu5UtLQC+o+AP4nVOdksZ9qHoA++6sBoHxW8+6p+vre&#10;OTt7ATh8+HxiXJ1ESGTy6bUj/Hj/Chc7W8mJjMXByIUFMwwYNXIdg0eIQtVUq/U2WvQB8EUFwcEL&#10;egEoSwVATVXccx79FYD/YdRzCPZBT8FapVF91gBQ2UkFwMHPAdhngVUfHiXB1Q1QpZPmYsiO/grA&#10;l+WzqmzUdNQcsVBu8BJGCIDUNDqrlphjsMYRvWUWLBK1NUlOQnuZGSZbBICmXlISRRC0dStHjpSy&#10;e28GAQGWpKVHUCXKo2NPJRkFEWQWpeDo5c+rA2drQPeGprGjtyvOq1JC9Bf7O3DcBKYsWsqkeQJz&#10;ueiDRq9DTcc1fNp8ScsG+g+fg1+8Hcs3iITvP51VAiWHrZZMnDULew875i5fLSpxJpPnrGHBnMV4&#10;26/hwckkmqLX8vaZFJ7erERnzkgub0vgWOlGTlS501XpiIXOfLZXx1KbbcrPn+wXq2ZJVZoH3duj&#10;aRaltnb5HDwttflFFGC8jz3DBo8n3GMzH/ZkcrjKi5PbUgg0n8WzC7n07PTl3slgHom6qEp0xlJL&#10;m6akEKpi/PHYYoKPsQ439mTRmevDjoJ4vnr7umrK5afv/+DTj37iw8df8fjCU+4fusJbRy/wzbkz&#10;fHlot4BvD/8WC/zrsYP868ghfu/u5pujx7i1fRf3j58Re/8WNy7fFRt8msud3dw9doUnt5+ICton&#10;qq+A26L+btQUcqq6mGcXb/DHD/Dl9yI4v/yFWwcvciqjhsu5VXy47zTfnXsggBXVt+MUz9qPc7fj&#10;HNcPP+X69Z+49vQPLj76g+u3v2PP9moOd0Szp8Kf5hRfttpsJsZJLHC+Hx6GM7m/L06sfwgBWw3I&#10;D3fSvDekJtyaPcU+WBlr4WS+igcH8tkjajnLR4eehgSyg00pTXSnSNTlzd0JAsgUdhRupaM0gcUz&#10;16C7bCX76wI5UO+jAeDe6hjNaw/yY22xsTJlglizppwA3j2XwcmuaFYsn0pGiglP38zieE8wXSfC&#10;OHIoigOHUli4YRF/f1lNybWCXdkuJHvrUFfjQVeJHzsrc5i+YI7A1Za24q3Y2JvwggBwkABg4HAB&#10;nYCkD2p/qr3nLax/2db3GxXqOwWbXsWngNT7Wakw1RXkhWEz8I5y4eSlAq7crqBlZxz1OxIploIg&#10;vc6H2uoQzm4rpk0A2JoSSW5olGaW6TFDVzB/si5a8zaxYNp6uQai0ASKaoLVl4do8fchiyRv99re&#10;F2W7CqX4+qywWqroU4B9YFFLVR3W+4I0WaqGCBFSquFk5PCFRNrby/OUJvngAD/cEcveWENWWCS2&#10;G+2YP0WPsaPWa+oB+wCoAKdGqGgU4HPw/V3Un4rehiEFavldH5Oeq72+z30A7FtX3/WB+v8ZgOLv&#10;+0onzdQ0Ap0+yqqdvaw8t6qIVI0hogIHykmrCUZnT9VlzVJzjNc7SUlpwxKxpZPlgq5ZYoalqS+W&#10;AkFPm1BCvALpaM5nm9hBb3czivJTOHNmD1euHePMpS4Kq3PZZG7Df78+lf8aMEvSskiTXjXfmLLi&#10;L6npfQZORddsOSWt0cxcOpsh46eyxU2fdUbWDB+zljmrRpFe7sWYKSPQN13MjqMZaG0eiZnbEkzs&#10;1jBt/jBcg62ZrzWLvBxvDu3ayp3jUTRHr+fNw1G8c72UzfPHcL9LFGn+Ji40h9CSYYzpyhnsbZKH&#10;qsKEHz5uJzV4I415vtTnOtKUH4DW/KkkbDWGj47j72jDIFGAudEOvHcuk5ZMW67ty2N7jh0fXMnn&#10;/E5PTmw343Z3KNVJLlhpraM5KYwcXwd8La1I9rTh6q5MahI8uHJQrO9vv/DPn37m669+453Hn3P/&#10;+ntcPfWA+xcfS1q+5aOr93iwq4tPunbz3f5O/nlQVODBnfxyZDe/njnJ12fO8+TQKd4+d40nN+7w&#10;lkDwwYnrXDp0Wfb1jI+ffsLDoye4UFHK2cpynl27x1cf/cyDqx9x5cRDrnRdpadml9jlRq4VNfD2&#10;9uN8fPg67+w4w7uy/njneR50v8XNKz9w5T5cfVMscM93nL7+I2cv3KQ+J5r2NC/NNPr+ToakeFnR&#10;IeuB1gt5dCiR+nhX/H30NG+w87CVayHqek+hqO51SwhwMODZkSJ21DiT47WW8/XRkqm3UJ7sQW2q&#10;GzcEfj0t8RytCWFXRYoms29eryNq0JeuGm9OdSRxrDWVtCBjytOccHCwZPaUFeytiuf7+1W0N4kt&#10;dtlAeYE5b99J4fiRrVw4GcuZzihqS4KZsWwmr/VbhI2eDnsK/EnyXE9nRxCnmqJoKUplwvy52G3U&#10;o7PMD1tRt//o96cC7LPAf1V8CiZ/hZ+KvwJQRR9s+uCjYKjW1ZjdFwWAwUnetO4Pp70rjJuPtrPr&#10;aCE59eGkVHtJ2uLp2V5Cc0I4HfJMFYdGsGTqasYNWcKS6bqsX2TI8ll6TBu7muGSxn4DJU2DVsm+&#10;FTRUi6pSmwI+AaNSgX3pUGnQwPv/ZwBqMVwsbZCNLYfLEvnk2nG+vH6BM831FETF4GzkxMq5RkwQ&#10;AA4R16ZGq6huMC8p6Ak7/i4A/PvghRrrq8CnAKhRgZrhcr0Q7GOTUneaWXcUo55v+ysUVfwPAA6Z&#10;spohaiSI6gIzSdUBipwVAGqGkjxv7lbL3klKFWV7d6ypdJR4VdXNSQwWKzpaSruZU9exZoU5Zhtd&#10;MVprxzK50NOE4utEDVqYbMXKVD3YYQS5BtBam8uxQ9VEBDhQlJPIB+/f5s7t05w93yWl72FMnOyZ&#10;tEgLEw9XXhw9mtfUzC+SvjdGzGPOQjNNF5k3xr1KdosLdQe8SCu3Y29PMpPnT2OgWJu8ZjsKml1Y&#10;bTiSveedcQ9dSk6tPemVRoyd+TcK6y2oFNU2bvpLFBZa8OhOjIAogu3pG3j7dCJ3TmRjrTWdu4fK&#10;2JFjzKW2SLESmzBZPp1DzbFcPRnKr993Eu8/j/1NkVw6nEBVpguzxvUnI8gK3u/G2kgKlgH9qMn0&#10;4enJHBrTLTi/J41T26P46Fop17qC6G6x5sxOL5ry3LBYrUVdfBgZ3i74WVmzvyqFC7uTBbip/PTF&#10;Z/z6w6/8+PXPfPHhDzy+9S53Lj/m/o23+frzn/nu61/46Mmn/Pbhd3x59ipv1tXzeVsjP+9r458H&#10;2vnu2B5+OHuaL8QCvy3W9eHBM9y+eItLNx5y4fQtnpx8yLPbH/Htu1/z8NgZHp26yqfv/cLRY4+k&#10;cLjKpR1XuF4vKrJiB7fKW7hc0sDdup3cq+/i6Y6TvH/gItf33+JGz5fcvCPwuwc9V3/mSPfnHDj/&#10;NSdvfUxzSSU7MoJoK3DFzXQ1CS6mtKpXf9ou5dF+US9hpvgJ3BpyA3CzWE5HrgstWS5s0V4sltOM&#10;D7oL2FEiz8tWXS4IeLKDN1MU70RjhpdY6HQuNkdwrDZQbLE/y+esxVxvHUe2BQsQ3eluj+PM7iz5&#10;vR01OZ44O1gzd9YiOkSBfnQ5jzax5s6eG+jokH2dC+PKkTDuHUvlekciFenBTJozi9cHzRZlaiS2&#10;PZJIp1XskX1f65ICKi+FGXMX4mNjRGdxILZ2JpKBVzBMCuLBIxXceuv5/gpApQr7+q/1hYKeAkZf&#10;qEYQNRzsxecA7FNgakTEy2Pn4hHjwnY1ma4o2H2n8mg5mEF2QygpAvxmeSaP12fTHB9OZ1IoNZEx&#10;rJoujkzy4xqxv5u1zNFeuImZIn4UAF/tr82L/QWAYrF71alAT7a/OPTP46r4Mx2q+46ylKq7nORL&#10;zbqq91M2WOCn1sVeq4kWRgmQwh1dOFaVzifXT/Dx1TNc7GiiNDYOty0uaC0wZLwoxSFird94Xgeo&#10;6Qg9pLcV+O8CvP8TgC+rlmLVX/B5qHpLVQepca+a/oqqEbdPBf5plxUQ/6bq09REohoAPo9Bk1WL&#10;jpb4d/H8AjnV5Kyg94LI4lfEm6ubpQGjKL4XFAhFiSn1N1gSMkIu0pjhq5kxU4fVq0wwMXSW0teO&#10;hWKJJw1fxnptayzMfbEw88bFJoQQTz9On6rj5sNWosKMqC6P5odf3+TBgyOcONPBycsHMHTSZ/Cs&#10;fjQfj8EtcSP/GD1NrO88hg4bSVikBetNl7BokzaT1vTj8ifuPPg0moxyEwxt5jBnyQzSq6zIbTGh&#10;uEOPm585s9FqBIVNulx5Zk73FQeuPPUlLMFIHtzXqat3YN8OS87tcqW1aCU/fVDDlf05OOrNkQc8&#10;jdqINdzdH0d6+AZM1s5gT6XY1NT1AqVGUVKBPLxcyMNrkRzsDGLL+slsK43ml/dPER2+CX3doRxs&#10;DtXMAXii3ZHufWH4iQq9diBRUye4r9CWk51+7Ghxw3HLEkoj/UnxdsfeaI2mW8at89l88vFFVOvD&#10;Z+9+yz8//YVvn33FgytPBYAP+OS9z/jXz/D917/z049iVT/4iftH7/J4xwne376Djxpq+K6zkW/3&#10;N/Ht4U5+Frh9uf8CN/aK0jt8gcuqS8zJe9w6dJWbp27z+Pa7vPfoMz7/8N9cvfApR448ofvQbS61&#10;n+JezV6eVu7gXlELN8oFgOWNPKjZzsOOE9w9cptzpz/i9PnvuHTtVy7fgBPnfuV49w90nfqKIw++&#10;Z/+eY+wUFbijyAs3k9Uk+thQl+RJsssKHuxLojh+CxHeemwrjsJzy2K25blSnOzK+uViVZNNeb8n&#10;m23Z9hQFbuJquwAzwoxyUc5toiKfHMrlZnsw3Q1qslA3tOeuxHGjFt2i3DuKnbi4N4WLB3IoS3Wk&#10;OmsrXnZWLFo5mUOlnrLfLNLSHdHbNIvqRjduX4jn+oEoyaxi9ffHk53gxriZS5i2UItofzuBZiQh&#10;DsvoLNjKre48shKiWTZzKaFir/eXSaZ2teYfY+czepgugzVjaCXU8i+hgeBfRjBoGkNUq6mAo7eV&#10;WAAoLkt17ehteOitA+wD4Evj52Ltb87BY5m882w327pSKdsRSXZrEAUdEezbk82Ftgp2pidyMC+J&#10;jsRUdGatZarsV3+BFWZrbVi70pBZakqrEWK5B6zmHwMUAHtVZi/sehXfX+HXlwZVD9h7Dur8nqdf&#10;PqvfqL5/mlmZZZs6v1GiOuMdvbjYWMbnV0/xxY2z3DvYTk18Ai6bnFg1T5epIsqGieBSjSDKAisF&#10;2DcUTnUF6rPA/zVAjWpZLMdRrby98FOz3ailAtyLw8TBjlTdb3rdq+KVZjicgE+pPw0ABwro+kJj&#10;gyUGChD/nwGoVKDQWZYvyneaGRZEhioAjh+9jnlz9NFZa4mFkSsGa6xZMGk9kwWAOto22FoHYW3h&#10;i7NVMGEBARw4W8KJB/nUdnpw7+063v6mk8sP6th7Qh7SllCWbBiFoeNsUsu16TzjxxqLVawz12Gd&#10;wRLq2ryJy15L29EEQjJXc/6JKXfe8eTGk0je+7KGhLQttHRt4cnnCVx84M6bn1nx9ifxPP3UiXsf&#10;L+CLn0P47KcitgYuxt5xGo8eZXLzagBv3Yji/EErfv+xWTMCwH7zWN7tKeRAjgn3D4STG7eaqnxn&#10;DraGsq3Smu8+aeDWpVDefVTM5R53Du7xwdFqLrfOlvL1280kp27gyHE/3roVx92zPqKwgsRqJpIe&#10;r8uTC5mcb/emJV2HM3s86D68VTL/GrL8TalOd6O50Yd9u9155812gd+P/PqT2N4Hn/HTJ7/w8cMP&#10;uXH2Pm/de5d///RvfvsVfvhW4PfV7zx++JWcx+f89NY/+e3tr/jw5FmetjXxQV0Zn1UV8VltBZ+3&#10;t/NB12Ee7j/JtYNXuHT0PpeOPeHiibvcuvaYjz74ji8+/51LFz7gWNddzu28yM2WIzyu6eRJWSNv&#10;ltRzX2zwY7HD7+zokcLhAddPfcbl6z/Rc/sXzlz7mTPX/82RCz9z+MwP7DshKvDi51w+95D9xVns&#10;zQ/A3VqX2CAbgbwD8Z4ruLgzktJkK6J9DGktjMbPQpvtBX4kBFiyevEM9pW48/75HGoSzcjx1uXa&#10;zlSqEmwpiXWgLtmZB/szuNwcKNc0geTgrayauwrnTeu4tjed47V+XNqZxOH6CMoT7KhKccfNchPa&#10;OlO4KrD46m4ZQVIQr9eeSlWeDV+9WcblPUHcPpnM3cuZlJcFoWWwmQkzZ+DvoMOuPDVuexm7iv05&#10;vzeZEF8PFs5YhLedtljwZAGgpQBwLmNHqLeqKaCpBjpxWKKU1GthexsIei2xqiPTzGismRtwrUDk&#10;z3hxmLK9orgENr2qqxdECoCvjZ6JZ5A19+408vGzvRztLqJyWwTFnRI7xMlsS+Dm7jr2ZadwKC+R&#10;ncmp6M1dx3RJi9FSW+z1nNHX3sJ89U5wseiviwV+ob/YXrHA6hgKfH3g/Wv8FYR/BaBa7wVeL9z7&#10;oKi4MVYgHu8kAGwq44trUgDf7OHhgQ4aYxPwM3LDaIURC6atZoyoTlUH+LqEgpzGAg9d3GuBlQqU&#10;+O+B8zRKUNUR9hYQKtRwOVV3qboHKQD2vrRJjQBRDai9KrAXgMqqaxSggp9SgX2hOhlrIKgBoGoW&#10;FwqPWC4HVTdAyXNtzfY+BfiihOq1PUgOMmr4KiaN1WHB3I3orZPSRahuoG3Jokk6TB+5Aj1tW6zN&#10;/bEx88HNKoTIiDBiKp2IbDIgq20z247bs/uymyzdyajeRN1uZ3Yc8+PKm+m8/3Ui9z4KokgsbXSB&#10;MY6Byzl5PYiWfcs5e9eTb36v5spjI5596s373wTy8TdRojxc+PR7Pz7/Ppi3PrTnkx/M+fr7QN5+&#10;35QPPjXlrXf8OXrSDju7AVy+HCDgSOP4UQvuXfPhbLex2Mx8HtxI5vzJEJ5dTeNQkSF3j25l/w4b&#10;KkuNuHQ8iXtXM/nXj7uIj1jEjeuRfPpFPGfOeePnP4O71xJFHZaw95gru/abc+fSVq6dcebKGUfO&#10;dYeRGa/HuzezubLPm2ONppw7KNvPCgQPBtNe6sCh3Z7ceyeFq3cT+e7LW/z20+988+WvvHn7Y34Q&#10;AL5/733uXHjE1x9/r+mW8utPf/CjAPCjj//F0yc/8uzJL3zxwR/8/I18/fW/+P7eQz7f28VHlWU8&#10;K8zmcWEmTyvK+HT3fj7qvs4tAeCF7mdipz/l4w9+4Nvv/+DzL37n3ae/cPO42OydZ3lQt5v36zt5&#10;t7aF2wWVPGs4wId7r0rB8JAbZ77i5s0/uPEIbrz1B9eewsmbv3Lo0k/sP/ct+46Lkjz1BTevCQjr&#10;G9idHY6vuT6pAdbUpYilDVqnmeqrPNGKGL8t1GYGCQBX01kYhrvZetYsns3xuiDePpUpitGSPJ+N&#10;XOpIojJe7ke8M9syPXl0JJfLrWHcP1wkqjGClbOX47p5A7cP5tPTGs7J+jDNy6Tq0lyoTHDB0XgV&#10;m4xncGdfJJ/fLiA1z4WN62bQKXb5y/uF3D4azr2LSXz+cROHjtWyWMdAnvXRhDkb0pkVQYDFAnYW&#10;+HBJbKeXmz3zZi/G02EVO/JDsLU14MXx8xg7StSV6hoyUXXUV0JjtSbfqfzX+7ZElSHFfj63bEoB&#10;9r74R4FjjYCuF4C9lvTPhgjVCvzy2GnkNCbw5KNddJ/Lp/NQFrW74inpCKVsZwS7O1O5vaeeA7mp&#10;HC1IZE+qKMCZq5g+ZhlmK+1x3+yO4WoTAbcO45QCFfi92E/BVfb9HHR9x/tr/HW7ApyCtoq/risA&#10;auAooabZGjVsAUlunlJAlfHJ5VN8fPksd3a20hQVT4hYYOu1pqyao8t4TSOIWFVRgApy/z1oAf8l&#10;8PtvUX59DSB9FvgVgZ0C3l9DtVy/OFS1XKsJElQPFjUqpNf+KuXXV2f5N9Waqm7EEDUK5LkCVDFI&#10;ot8ELYFcrwLsA+CLw1SrlBpnp1pUhLgaBahaawSAcpBRIqEnj9Nltshp/XXWmOo5yMW1ZvEk2SYl&#10;oMEaB6xMfLE28cbbJlwAGINN9CZ8avQJq9Cmbr8Fpx758+jrNC49jeTpVzk0dBly/LoTb37sybGr&#10;2nzxayFX346k9ZA9J244c+Ntc66/bcFHX2fw3W9xfPVzDFefGnHhni5333LiX/gIlNz5/Gtvvv3R&#10;g48+deSzz1z5/ZcCsYvlXL7oyrFDm/jln9G8+aYrPQLNt58G8u57Pnz/Q5rAJIPv/1nIB88EwGe9&#10;uHPOmVOn7dm525xLJ2OoKtDhwfUMAt2XcPtGMO+8J0rvg0De/yqBH39K59uvY7n0KIDSGrF3V4M5&#10;fsCKx/fEJu8KwH7LJN4RAF496MPd4z5cPe3GhcuuXL8XTEeLOYeP2nDzWTAPnjbw+0/f8ssPv/P5&#10;p//kzfsf8+V73/P0xtu8fecDfvvxD/74F/xTvlcA/OKT3/nqsz/4+guxxN+JbhRL/MN3f/DLN//i&#10;Xx98xc+3HvDNkRO8W9/E20W5PCoq4L22XXze80AU6z/57iP535eyn6/+zfvPvuebd//gw553edR+&#10;iI87DvNF+wGBXy1Pm/fz1t4b3Dwgyu/il1y++TM3HvzB/Xfg7jO4+ugPuq/+xPGrP3Po4rcc7P6U&#10;o4e+5NKtHzl58hyNaZH4m2ykKNyJyqgtlAev415HLIWRxqRHWdJeFi4Wcy1H6pLZarkR7YWz6GmP&#10;453TogATLCj0l/vcmURtoh3VMU7sEUX52eU6bu+O42JHPFXZkayYPR8fi43c2JelmWnnZGukWOGt&#10;VCSLBU7z0LxW09R8Do+PxvHhzVRqtoeQmObE4QNh3L0QydtXknnzchrvPi6nvjEZS1dP5i+cT0aY&#10;vVj4GMIdV7C3JJALB9KwtRGQLNbCx2MduwuDsXfYzIsTFQDXM0KExWA18YiEmqF8oBp9IXZPDTPt&#10;rTvrVYh98Wf91Qr+oWygKCAFm792R/mHmtFl2mwKd6RwSdzToYt5dJ2vEOGQRFa9F2nVbrQ1RnG1&#10;vZRDucmcLEqiSwFw2gpmjlmKlbYDPls8MRXwLJuly0RRaQPUbDAS//jLSJC+4/XFX+2wCgW7vre6&#10;/an4+pStakxV7QnajBwyh0wfX65tq+STS6f45MoFbu9sozE6njALVyzWGqA1V4fxo9Sb5wRkqg5Q&#10;FJ1i0H8JCP/fA+ZprK+KPgC+9Lx+VFNH+lypqnS/OFSukwg2zfUSjikFqBnA8b8DUE0h9Tw0r8oU&#10;isuNUY0cmvF2AkC1QwVAzcSEsl3NMfYfBagB4FJGDNPSAHDh7I0Y6Nhipu/AxpXmLJSLM0curomO&#10;K3bmAVgZe+NlHUJIUBTrXbWwylxF2WFPqnfZUd4pym/Peh5+EsfTb5JIr53OnosGPPnKk6qdQ7j8&#10;yIaPf4rl0SfR8ptw3vspgM7uOVy978O3/07l85/jufm+JR/9041nn3vyxU92kpF9+Ur29eXXcXz7&#10;gx8//eLDT98nCFAK+fSDaD565sLvv/ly7PhK3n4ngd8p5Jsfw/nmh1jeei+Utz4K5u1PI/jk02je&#10;eurNrUdbefNpPK2VxuxuNuLW+ShyYsz48FkaDx/Icb9y54MfAvj6h1Cevu1Iz5ti759GcK3Hk/fe&#10;juP+3UB2tTtQX+LIg4vJXD/szwfX4zhz2IYj3aZcf+rFSQHtxZtu3Ho3TKB3mR8+/kHU3/d8+skP&#10;AsAPeXL7XR5ff5uv3v8BfkGA/ocGgD+I2vtB4PXTV/CzCMNfBY6/inL8+Yc/+EFA+NU/4bvvf+e3&#10;93/k25M3+H7PTj6uq+ZxeSlfdZ/ilycf8O1bP/Lugy/58L3vNON9//nsN54cuMbXJy/y7eFz3Mqr&#10;52Htfh51XpS0P5Hz+Sf334fb7/3Bg2f/5sE7f3D7yR9cvCM2+PrPnL35b45f+5FjJz/naNeXnBCL&#10;fOLGA2ryk3EyXktKiAVlSVvYVWrPxbZwMkI2UJhize66cKLc13C+IxtvAeDqxXO5uS+dNw8nUxRq&#10;RL7/Fi7sSKY8xoqqKAcOloTy+HgB17aHce9IBo3F4Wx1siTYXo87R3M4JTb3UFMojXlulIjirMne&#10;io+VPlaW83l8RO7tpUgyKywJSjKUAjSbJ2+mcuVoMO/fKuLaqTgyMq3RM1vLRqPFnNqfRk2OMzHu&#10;WuwVC3xuXwqbDdcxf6kWHs6rOVwVi5OTES+Mmy3OaDUjVR37dNVhX/Lc5P8PXX8BXlWa5t3DPe+0&#10;TM9MW1l3V7WUC+4eAiQhrhAl7u4QkhBIiCcQd3d3FxKSECPB3R2qKKqKqqLc1nfv0Mz02//3y3Xd&#10;197n5Mg+5+xnPeu3ny1rUU7S8YfXnp3LUhlAUK6mJvFY2Z9OOZXU6wIWKeUkJP/x8lIpZcRT2Zj/&#10;1AT/88/K4Iiktdff5UBBMEfP53P9Xguff32SGw8GOHq1is6pNIZ6DjJTmyn2F0P/gXBaoiLRXaJc&#10;eH0NO7bY42Oi7NNqzIZFW3lHwPXScxsEgGv59+dXzMHknwH4zPiezT+7/a/wU+qfo7ACQAVKb/xt&#10;JYne3hyrzuPDmTE+ODrFyaZaSvbsZZe1C9s1dFkt8fzvYr/PAPhr5ZA3Jf6+pETgp/H3Fy/+rwH+&#10;p/KdKFImy/k0rivLtEH+9/T7mTPmf/Dq2TbA/wHgC28pxygqZ1JRzpiyFuUU8cpZVJRRYGWBf/mi&#10;sg1A2SlSovAfFboq+v20B/hP5Q1FNX+pHGbyZ/khpZdStgG+85omq5cbobPVGkMta7auNWLlW2os&#10;+Js6BprOmG3zwkDXHg9HJ2IzdxNS6EBCqynZ/SYSg3UJS9fCMWg+0blrmLntwa1vgjj7oQvnPtwh&#10;vdtKho7qcP3DEG5/lsidLxO4/VU409csBYau3PvMnxsSga9+ZMedJ87ce+zOo8+8+eqbcL76dh8f&#10;fBbAR1/5c/9jD4m7wWJL+/lEwPbNl0F896Mfn8j/Hn0VxoNHYp+X/KXXd5YoacW9+5HcuLqTGzfc&#10;+OizXbKCBXL27E6aKnS5K3Z3/YI3dy7HcOVcOB2dWly4b82lW2Z88mEgF864cea6B+fv+3HzYRhj&#10;kzuYHLfh2Iwn58+FcPSIh5ilLxeGpRF1WtPdYczJE3ZcuePN7HUfjpyM4/uvPuSj6x9z4/RN7l75&#10;gJuX3ufi6dvcv/WYb8Ts+BaJxwK9x9/z8QdfSlz7kg/ufcmDO19y78YTHt76mk/u/8AnD3/ks09/&#10;4rPHAsOPfuCz97/m67uP+Xz0KE96+/iwt5uvJ6b59OgpHh07x7fXHvDjzUf8cP0Tvj17k+9mTnCp&#10;pI6L5d0cq5WVd+g2N25+zdUPfuDyJ3BdjPPuvZ+4fEuxvx8ZP/0tk2d/5MipHxme/Zp+ib/93e8z&#10;MvEFw6MXqS9OITJEn8w4S0qTTBir82SkLJhkf22xN1vqSwKJcF/LdFsijhbGrF+5RKJ2ILf795AR&#10;bMU+NwNG66Io2G9Jxh4TGlLkNx/N5UJzBOcOJVEUK4+J0qI804aJ3lh6a0JoyPcmbZ8p8TsNKDng&#10;ibvFFlzsVnG2MVCAa0L4QQ08/ZcwMLCbc0eTODW8n/tnJCkc3kdMhjlqVgvwD9NmcjiRvAN27HJZ&#10;SWWsGQMVuwjw1cfObRsOFiq0F4Ribb6VZSqqvLVCnd+9voQ/zVvGi+9t4TfKWYfWbhKQGvHSX+fz&#10;JwHen1/dwnPKRc5fVq6QJgIibfIF5SwtypFXryx/ejooacj/LUD9zd/W8qvntPnVC8pJi1+jb6Qc&#10;uMxnX53gu5/OyfxJST7HZP0fkOXOZbouk96MeAZSoyjft4etyzaxSABooWaHh6kLphrGrJu/mXdl&#10;GV56SSL3c+sEMqv+B3RPwfJ/W59SClwUTvxz/P3f+sftV4UlAh0lNb7+t1UkefsxU5nNw5nDfDg7&#10;zrH6MoojBIC2XpioG7Ji8WZekST5m+fXzV3F7j//IBL22xX8+ver+eXzAr4Xl8zVvz+/iF++tESW&#10;Q9lRWqAs9fMXVs3VHAwlAv9a2Q4oy/cMgM9GiP8g6VbpXH6mwO8Pr4u9CQhfEvgppZw6SrE/haq/&#10;eEH5AhTlVr4EZcPi/34RCgyfAVA586wSgRUAvv26JmtWmKCtbo3OFnM01xuz5l0N5r+qgpqqIdu3&#10;2+HnH8SB5ABRdX/S2xyoHHFi5sFernxxkFMPYjh6I5zZmyGMXXBm7KIl5ySynn9ox4lr5hy7YMU1&#10;Mb8rj/bxCbl88G0S977Yx4Mvwrj7SSiX7nrNDXacv2fOrUeufPX9fr77Pp6vfwzk4++cuf+FOzNn&#10;d3D/fhRPHsXz5aMgvv06kC+/9eHDzz34/PvdAkzp/a+Gcf6SF3fuOvHlw1CJnLu5e9uXq7cFinfd&#10;JS77CPiC+faTKGbGTbglgPxAlv3KTQ+OnTfm3AVjsbAwHn8gVnjFnVN3XLn8MJjh8W1MTVszesSC&#10;8WlbLp8P4uJRf2a7nTgx4s6REVtOH3fm/DVf+qbcGT+WJ3T7jg+vPOLSzCXuCfzuX/uIm1c/5PHH&#10;3/GtmN1PYoDfiel99OBz7l5/yK3rj7l4/gNOzt7g5PR1bpz/kEcPvuKjR8puMj9ILFfqJ7FisUUx&#10;RW58xOOeQ9xrauNxxyHuVrdys6qZG5VtPGwd4Yuh03zUdYSZ1AJOFzRwrGqQ80fucv8e3Bfo3ZTX&#10;uCavJS/DHblPOVLu0NGvGZz+kpkLcFRKscC+wx/S232fkbEvGBu9RkVOAtmpdtQJlAqi9JluCGSo&#10;OJT0XcbkJcl6keNH1h5DRhticLIwwEhtBZcP7+TisHQ+OV4CSk26i/0kyprSWepNe56rROA8bvXF&#10;cEyqMNaU2CQNGortODqYQFdlIBVpDpQcdKAo2ZGCBCdcrVUJ2a3NvYlkWurtCc7RxCVgPp2tHoz3&#10;hTApZjgzuI+J4UgyKpwp7t1LWrEDR0fjKMt2YbfvKhpydtBV5UNZtR/7Djribr+B4gQXrC02sFl/&#10;NQEJQWjZGvDXufNOavGcWN1bC9+ipCCGBUuUK8ap8LJycg7lhL9ii7/7iwbPS7R96c3lcnuLtLn3&#10;pLGu5v8oVvOXxQIWAcqLGvxaIPHHt96gp79ATH+GR5+Oc+fDXh7ca5WOqY1b7/dyfrqSifIUBrMS&#10;6UveKwCMQH3xRpa9vh4LdTu8LNyw1N7O+gVbmPe6Gi/+cTO/FAA+O+rkX6Gn1DMGPLNDBXT/Xwt8&#10;CkBl+6ZyTgHloInX/rKSGGd3WX+y+fTUER7NjAoAiykMDyfIUkxUTQC4SGxZAPi75xUTFc78TuD1&#10;G4GxTP/jxZVzgx/PYvCzCKxYn7I8P39B/i/1FIBPd995BkDluipKFFYGQuaOVX4KwDUCQMX+lKuk&#10;KSdFUE4ioJzfS9n/SFVeVMnQMpUIrCiocgoa5cBoJZP/SuZ/IfO/FAIrAHxJXvjPAsB3X9di3Ypt&#10;aG6yQE8AqL3ehFXKhZbfUEVPyxILC2cCgwJpbEygYySY2AJ1UsuNKG8zp6ZTn/HzlkxcN2LqmgNH&#10;zrrQP2Mq9xkxc92Ys7fNBHCW3Bazu/7Yj/vfRPHo2zg+/iaSh09Cuf2RYoa7BZYCSnn8uZt2PPkm&#10;nk8/T+DcFVvufeou0dSLqbOm3LkfwiOJt5/dc+Pzx57ced+ae4+cefJlCD9+m8y9j6I5dz+Uqzdc&#10;+ezKDr55f5cAJJyzl2y4cteFWwLa65d8ODVlLzE6iEcP93H//d3c/0ig+YEnp09v44M7AVw7H8DM&#10;rBVn7rhz9LIjJy86cfaCi4DQhCNH5f5T3hw/4sbZSR8unPRn6JA5E1MOtHabU9XkJiAenhvgUAzw&#10;wsw5Hlx5wMM7n0iUfsSTT3+YA98PEms//+grsb33xUJvcv70Pc6dfsClcw8kln/C12KG33/7I9/8&#10;+KOYsERggeZjZbRYoKVs6/vy+E2ulzfxfn0nD8o7uVtUx7XcMk4m53Ehq4r3a/o5n11P1g5/6vfl&#10;cLz3LNeufc/V+3DrgcDvffGPh1IyvST2d+ziDxw58w2jJ59w8vqPnJV4PHXxO/pGP6S75wFDo18w&#10;OnqTvJRYEuMsqMn1pTLeirEqPzrz/MmLNict2oLigx60ZXlzuD4aF4vNczsvnzgUJLHOkamhICbq&#10;XWnLc6Q81ZLJ7gg6i8UAJ1K4MbifU2OJAjoLWnv8aK0QYPVH018VQNnBHVRmOFGd60m6vMdef11y&#10;M+y4OxrPaL8/8TVmJORo09XjKr9vEtPDAsGBPYwM7qX3aDS5Hb747V3JzMQeMpOM2R28gt5mV3o7&#10;PWRd3UtSkTlx+3VpK/WnuEQ5J589fkma5HXu5pV3lgoQ1rBUUxvtHauoaQ7C3t+efxfA/V6A9M46&#10;A/ScHGSqI8lspQjJ0yMfVM03sdliOy8vX4661Q6xLYlzz6/nF/+hwmvvLePY8Tru3qjn/PUqWefL&#10;OXk6mxt32rhws4lbZ5o4VpNFrzIIkhRBbcx+tixYz3J5Pyt1WbYdnlhob2OtGOA7f9s0B8BfyWv/&#10;61En/y8Y/isA/9kCn+7zuFHgp2zbFJiJtb4uJrtvhy2zpWl8IQD8cOIQs9UF5IXsJkBM1GiTHssX&#10;bOTvfxEDflHAKSCeA99/C9R+LwImVvp//qDAT4HgEvlulOOCFQA+BfIzACrL9CwCz6XWOQA+PbRP&#10;2Z1obkdtse6fPT2qYg3KqaP++LZymUhlMETue10Z6FC2+W2UUl5IOf/WCoHgcoGfAkL5Yf4oWi4v&#10;9gsxQGU/wDkDFBIrEXi9AFBbAeAmMzRW6rNGALj8HU2MdORD6ruhp2uJk6MOB7IN6JGG3zroRkuv&#10;DSMCk47Dm8UCjRk9Z8DMZXuuPPDlmMTQ0VPqnLymzflbOtz6RAzuW1+ufebLXYm9Hz2RWPvIQ8Do&#10;z/UngVz9zIXTd204cdWeG/d3cvtehFjYLqbPuHDlQ2+Jas7ceN+Wh/ccBYCePHzkyckrZkydMuKh&#10;xNYnj/dy/5NArn8UwO07/lw7asTHN3y4dyeY0xfsOHZuh4AkmsODhnQ2anDnhj93body/VYAkyf0&#10;OXfVUUBpy4VLHvT2bZcGb8SNxyGcvO0ngPDjsryWAsLz1zw5fsKFMbG+i2eDOH/WX+zIQkzJjOJq&#10;I0qkEb1/S/TpCTy+LVY3e5ab527w0b3HvH/3k38AUBKwMjhy71Oxvw+4cfmexPWH3Ln5mE/E+BR4&#10;opwI9fufZJm/47PPv5XP+A337n7HzZvfcley6+2uCS7lV3GjrJ6bYngXc0s4k1PAmdxizhdVc7Wy&#10;lTPFbdRHFdJfMcLE6F1mz37F6Ss/cubSt/JZvuH41R84cR2OS5288SOXPoAL73/PBWVEWuL28Rtf&#10;0XdEDLD/A4bGvmZ07J4AJJaERBvKMn2oiLFkvMab/kpvytLNyIgzISd6B63pLvRVhbDTb4sAS1vg&#10;G8xguz1HJ724eTKMjhJnqrNsqciwpLvMjZtjyZzvCROYhVKeJc/v9eTYcBiHJOJ2FrrQnOtEY6Eb&#10;2UmWZCVZsT9QldRoNT4aiuRwnQ1V7Ta097nL8+T3uRDJhVN7OXc8nq5Ogf8hH0oOedE87MrZk+HU&#10;lNgQtXcDbfW2dHY70DHlSWHzNnKzNBnokKidq8fgqT1ElapQNuKIvrcOz69+m2XWq9ldvJ32GT96&#10;zyVjFmjOL19ewN9XqJDaGspm6/X8tzTo370xD313U6JKPFF3eJXEWkf0nFVZukWFlyQe/+znW3hj&#10;wQZ6BlM4OpvE8MlYEYdUpi8kSodbxNFr+ZyZVQaF8uk7GMdg8j6qI/ehsUiFFa+uw1bDkQAbb8y1&#10;trF+oRpvSpt/7sWN/OIPTw+7U+xpDiYyr0BGmf/XUsDzDHr/HIWVBKmcS0CJwMppsZQBiLdeXkq0&#10;tQ3HS1J4MjPEp9PDzFbmkh0QhLeBLQYbtFkxT4W//3kjv3tBwCmlgO+X/7V8brvkL55bwb/9folA&#10;cOlc/eIFZXBIIvI/jpP+tz8s4/88pxwe93S3PQWATw8XVOCn7CsoNinL+3TUXdkNRiioDIT8ae6y&#10;kCpzI8DKBYKUQ+EUrfz5C4oKr5cnKga4VKAnyvmyAsBlUrIACgDFBp8B8BWJy++9ocP6pSZoqZij&#10;p2rK1hX6rBUArpEv2EDHmm3G7hgZ2rM3wouxWbGsDyK48tFOHnwZLLBz5s7Hflz/2JtTty04fs2E&#10;45fMuP9xCB9+EcrHXwXy+EtvvvpxHw+/jufkTR9uPvTm0SM/Hj7059IDf858KCARGN74NJC7n4Zx&#10;59EeaXDSuGbtuXxfbOyatby2DbceevDofR9uXbLj6j13+mcFZqPaEmH9+OCRRN7PdvD99158/HAP&#10;Z0+4c/+G2JxE4uu3JKaNb+eLLxM5d9KdOwLWD+5L/L4TyamzPly778PhWXOJfGYS/QTsfSaMHLPg&#10;xB0/Ji/7CWRduCSvdfS0A6cvuzE9a0vf4HZmT0h0PunGzHFbiY5WZJfo0tl+gG8+loz5mZja/U+5&#10;dOwcF4+fFyh+IMv1hC8+/4Hvv5R/C+ge3v2Uj99/wucff8sXT55e90P5++LTrzl/8gpHj5wSaznH&#10;8emrnD1+Xxr1RxybvM+pw2e4XNvFyfRsTmXncjG/nOulFVwpKeFqWRXXKhu4XtHEpaYh+mvHaGs+&#10;QcfAHYaPfMzRqc84MvkRw1JD058weOwzDp/7jonzP8hn/06A+B3nBLTXJCJfFtMcmPqIgUOPOCQA&#10;nJr5hPK8XPbHWZMZ5zh3rZCjze4MNtrSWm1JZ4MPRQlWdGY40FPhQ0budgb7xfyHYjghcOloMRRT&#10;9qBeGenMdCY/0YyqtB0CwFTuTSdzYjaBmgJbDuZqMtbpzXBjAH3FrvSUelCSYknOQUvKClwYH1fW&#10;D1/uDPozUG0skT2Ey7dSGJjYyaERFy5fUgatopic3kNQwgoajvrTfdSFiSNODMrrZh4woK7Egv5+&#10;Z4bE5o9d2snYkL0sqw09Y8q1btypHjUlv0+L9E47Nrm+S3iVHXkDNpx+IEAa9iUgxQj/ZBMsgteQ&#10;LSa5I2QVizer8a7aYnYWbuOtTX8jvsqUwTO7cN6pyTYXXTaZa0j7W8xrK1bRNpAky7ubol47Kie8&#10;aZv1pn7anbw+e3r69nK6q5iulHhG0mJpjI5BZ+lmVN9Tx1HLFR9LN8w0TVBdspV3JbY+98JGfq7A&#10;5oX/7zbA/1cpj3k24PG/Frh57rC/ufteFxMU2Pz6lVW898oyEu1lvS9N5cnUAJ9NHuJ4ZR55wbtw&#10;0TRHd7U6K58BUCKwYoC/kWX5j9+I1f1Okufzq8T8lgv8BHRSymm7/kPgpyyHAkFl4ObfBYq/lmVS&#10;APgUgsohgwoAlesHPR1Ff7prjgJA5SpVypmUlROHSr30ziaUXWKUjYTKgcf//rxAT9kJUTT8539c&#10;IrBbyq/khX75Z3lzmf+FUPVXAr+5I0EkX/9F3vi9NzRYu1QPDVXzuW2AW1cbslbsUrmwj5GOA6YG&#10;vthYW5Fb5CHRSeLr9zESWwM4e89WrEGiyOc+PPxmN+9/4cvDL8TOPvXhi28iBCzeArNAbj/04fr7&#10;EjMf7+TsAx/ufB7GPbG2Tx6Hc0wM78TVAI7f9mX6tjSWj4P44ttIHojNnb3mzOx5a/m/9EBiZx9+&#10;FiXmt5vjJ005c8OTrklLBqYFjpf8uPfxXu5+aM+HH0m8fRDK11+WcuGCL2NHjDl1yoELF93lueG8&#10;/8EeHj+O4fQZR27dDubjj2O4c2+nGKsr3VPG5NetZWjGicMz9jT3GtA6YCIrqiUXBKLTJ505JKZ3&#10;6rRAb0Y++8VALl8OlqjuSc/hbZRXOHL++CEhn+TbJ9/zxYPHXD56hrMTJ7l94Qaf3BcD/OQrPv34&#10;qzkYfioQ/FqM8CeRPuXvq6++58SxC9SWtdBe08Pp6UtcOnOP8yfucXzyBtMj1xnsOcVw6yGmcis5&#10;lZ7PqZx8xmIOMJOcxjkxwEuFZVICxJIqztf10ts4SU3dOM2tZ+nrvE5/z006ui/R2nVFjOkGTf13&#10;6TzymK7RJzT2fEhJ0zWyKo5R2XKeI8cfM3X6S9r67zMw9LmA5xOq65vZl2RNRqwrlfulw+tyYrjP&#10;mv5DTkyMh9Df5MtIcwCtVa6k52tJp+HHlcFdjBUIcFpNJSEE0taqHL2j7FcZyEi7conSeG6OR3J6&#10;JoqmahdaGlwZbfXl5OFIZvvDGWxypzJvO0WZVuSnO9LY5sEhgcbRIYnV467MXg5j+kQo40f86Ww2&#10;5dwx+U3ORjArJtc46kjlmA0HSlZzdMZLKpSiEhOqqk3pHXLm8HEvJk75cPlaMNclLXRPiZWeEgie&#10;cqJqzJQy6egKei3pF8ie+jCKnmN25HSbE1amRsMpV4pHramc9Keg3Y6sEkciC02x2vcGlv7LmDwb&#10;xd4YLeav+C+2uS0jvzuOX73+d16c/yrd0+nUH/YlpdGMggFnCvutyeo3I7nVjObOEM4NVtCZlshk&#10;TiJNUVHoLtzIpre3YKtmj7upI9u1jNmwTAAoAHv+eUl9vxfrE7N6FnEVwDwDoTJVSgHOMwA+M0AF&#10;gM+9riYQFOgpO3uL/f1BYPN75QiT59fyzp+WkGJnz6mCZD6e7OfD0T5OleVSumsnXvpWaK0SA3xn&#10;C6/9eQPPibn9Rt7j1y+JjT4n5vacQO751QLAFf8CwH+AWJZJib/K4M1/y3L/Wl5D2VF8DoDyWZ5e&#10;8lPZtKccXbNxzgJ/9tyba/j968r59MQEJQ6/8LZyGixlD3X54BJtf/niUv7jJbE9KWXo+efK8LMy&#10;LzY4Ny8QVMj6e7HCF/+4kr8LYRe8uQWV5XpobbGc2xdQfZWBGOB6sUJVTHU9Mdpqw55wK05djOP6&#10;g53c+VAZmd3PzY/kh7rnyk2JtVfE4BQLvCFx9d7H8v8nIVy568rIjJHY1TamL1px+rYVA6f1GTpn&#10;xdGL1ly55cX5S94SB0wZPiG98QWJobfE3O67c/aKKR99sY9bD0KYEjO7ekdM7l4gt94PkEjtwrFr&#10;vhK5fZi66MuMwO3EVR/O3fJk9oIFH34SzuePM8UCvJiZMufzDyMEPBKNLrlxVGB4/X4ohyeldx7R&#10;46SA8Mw5sc+Pw8U0Panp1KSh24CaFn2q6raK8fkxK/f3HTWX2G9M36EdAkBvJsfNuH4hiGMz3py5&#10;7MXkrCNl0kF8cP0SP332FT88/opvBHKXp89wYniaq8cv8tHND7hy+jJ3b78vkf2buRHgb8UUv/rk&#10;B65duU9zQx+ZBwvpbhzgzvkH3L/+iHOnbzI9fp7DAyfpap2mqe4wrZUtDKcWMR6bxqFIsYTIRIb2&#10;xtG/Zz994ZFMJaVKPC7isgLA2lFKS7porDxCV8NJmppPUdMwQ039cWqbz8nnvEpDz33aBh/TPvwZ&#10;9QMfkFF2jLgDvaSmDdM7+lBi2ucCwE/FkD6gZfgIyXk2FB5wpuWALcc77RnosqKhXSAx5E5ZoRHt&#10;jS4M9vlTVb+N8WMejLU70ZZjxMSQt5imP5MXfZg858ule/s5eWo3F2f38PmtDPk+46lrtOdQux8n&#10;R/eKBccyMhBAe/MOxg/7UFloQUaCKTW1dgyPuDEs8Llxbx83PzxA12EnOnqtOCRQO3YqhIv3khi/&#10;EMaRa7sYvRNCdd82xqZ96R33pX3Mg4YBOybPh3Dm5l5qekxoHjCQjnwPM3d86DnjwPAVX859Es/U&#10;nT10n3Zn4KIXh6/5MHzNi7aLzox8uJv6005k9BjQdSmA9BoN2not6JV1I6vLgJ4ZR8anvQnasw6/&#10;qDV0nNhFXK0972xZxBarzbQfP0CuRPZ4AbES0eun/ElptyClzY6apmDpWGQ9yEhkLCOWmvAw9Odt&#10;YOt7ajhttcfLwgUzXRPWLdPgrdc28/wfVPj1b5Q9P9bOReC5AYV/Ap8yr8DvGQCVqbKry7Poq0x/&#10;I+D7z1efnoLqd5IKf/+81O9VmP/KUrKdHDiVG8e9sTbuDnVwojCDypBgArbboLPGmJXv6vCmWJqS&#10;KP9bGPRzsbefS7z99YuSRsVK/9UAlSvl/ULM75dz2weVI0SUa4n877IqgFaWUZkqp83/L+XQXYHf&#10;HAB/q1xl7Q3lZKCqc0d/KOfyn9tHRv6pbDBU7E8pZaj5P2T6qxeWz9UvnxcoKvXCEv7zxcU8Lwv5&#10;ktz/5ssbWCI9gNpKE/S2WKO9UQxwuT7rXtvAugU6GGnZ4myjz/R0DDfvJHJeVoyzV504cmwHZc0q&#10;1PapMX7ZmjPvO3P0+g6BiA0nbgjIbrtx85HElE920jFiQH2vFmOn7Tj/QTBjFx3pGDWk/ZABZ64F&#10;CYwcqWnToXNS2ZZmyM1LrtwWGxwc3caN+7sl3vgIuHZw4rwTxy86MHvdiZpDhrRM2dI5a8nkFQd6&#10;p3bQPqLDtQ/cxRRDePjRPqam7Wms28zokJnYVSpDYnLDs04ScxypbtdhYNySw9N28p7ScMT4Bmft&#10;GDrqSPdhG2nQJrQPmPLgifzwX8UwcMJGls+GoWOeEh+dxAS3c+FcMM0t2xiZsuHoSTHZ2Ry++PAu&#10;3z/+km8ffcE3H37BxclTnBqZ4ezkSd6/elcAeInb1+7y4d1H3Lxwm2unbnJ87DQNlW2kJGTRWNXO&#10;9XO3xRjvceHkNYHfGQZ6JmlvGqG2op+GmkGaCmsZSs5jZF8iveFRDO6N5VBENEP7YjiemsWNsmru&#10;VFRzrb6PropBcjIbqCjoo7likurqKcqqximrlGnNcUrrz1PddpPazvtigx/SOvyIloF7FJfNcODg&#10;IOVtlzhxH/pGPhFzvEPXxDGKWl2pEwjV5RkzJDZXXqxHTaMlbd32FJfo0d3pSFOjBa3t2zl6wpPB&#10;wy4cGvVhdNqfPvnuj1zwE/uxpHHIiqmTQYwNezDQplikI/2T8lvPhHDy2G4+eJTN7PEw2jusOTod&#10;KPF/NyP9gVTUGtLYbsB9MbIrd+S+4+60jTvScNiWpsN21A+JXV7ZQ2GXmRicGe3nvZi6FcqxyxGc&#10;+yCdQ+fC6Jn1Z0R+vxO3IgTIgXRP7mDishuz94PpO+fCsHSKQ2c8aT/tQdMxZ0pHzKiVtNFz0ZOS&#10;UX26Lzgwfi+AAVlXBy/JunrOlZnbAVSMCvzk+YdPeFHVYEhCjSoNx10on9hBZJU29pH65HTu58i9&#10;bLE9E2KqTSg45El6hyV7S7WIrTGntnEnEw2Z9GQkM5wRT82eCAwXbhIL1MRdx4kAK1csdbaxYYk6&#10;b4vBvfDcRn7xX8omr6ejwP9sgP9azyCoQE+xv/8ZCX5NlV8rFy1Tdjz+o0BQAeAflJHnlRR4SHsu&#10;jOXBkSZuD9YznZtM6c4g/I12SAQ2YvnbmrwmHHlepOo//6gcAaII1yoB4Jr/vwBUoKcA8N9+v5R/&#10;l/t//Q8wK8s4Nwos07mRYrFA5Si2pwMzAkAl/v5eOSOMmJ+yM+bcSVCF3v8lD/jFn4SsykivUn9S&#10;ACgLoZBY6lfyxr9WFFm5UtufV/Cnv6zlZXncO39VZeU72mxZuQ3dLUJ0VSs0lhuw8W111i4zRVfH&#10;kryCYIkYEmMmXbl1d9+cQZ29EizRwZ3xs870Tutz4rYJ1z915txDe6aumjN8xljijlieGNtFgVhF&#10;uzZ1fYZc+CB87kiJix/s49z9SHonnGjq3k7fqC0VnboUlK5mtM+Ym1f9ZEXQpL5Zm/cl3p676s7l&#10;m75cvi8R67wNaXVbKBuwYOC8K8Nye+CYgGvKlIvvezJz3oqxo6a0Dply9m4k5S0Cu6MuVMvtoXNB&#10;FImZxGUuZ3DKgQbprTOL15KYu5KEnBVUthqQXapKaY2WxFpLxk7Yc/XDcCYve1Msj82o06FVGlrn&#10;sBnDYy5iiSbyuB1z8/dudfPtJ5/y3Sdidw8/52sxQAWApwWAp8aO8cG1+9y6cJ3zx84wO3qUkc4h&#10;Bpv76aruJO9APvkpBXL/ca6eucGF45eZlecePjRFe8sglaVttDaMSIydojWvikNxGYzui6d3zz76&#10;I/ZzKHw/4zGJXM4r4ZpE4LsCwcs1XTTnt5ObWU95XpeY4yS1VROUV09QUXNUAHiCwurTFNVekM7s&#10;OrW996nqvElB5XHyc0fITB0mu+IEoxe+pHNQLLHzBp0TJ0husidDfpdS+a4aeiT6VRpT27GDLrGq&#10;BoFe/7C9RO5tYpvaAk5djop5j1/0lt/aRgAoNnfSh+oOI/LKNtHTY8Vliayt1frklatx+IyvGL9Y&#10;/XFfbjwQA5ryo7LGiOJSHTq6dnD8VBCjsy6cv7mLa3fCGJ6yE9i4SYx3oHvcRX4be/Lr9Tg05Uub&#10;xPLcZj3qxMbGrkmSuBDOxPV4Jm7H0XMykJZxZ9rleYePuVPdpUfjsAmTsm6eeLSHrhlbsTh7WqVj&#10;G7waSIfAsE461BEB6ag85vBVD2YfBAtYfWWdcqTntDWdZy3pu2BN3xlbarqNiUpZTu6gAc1n/Yip&#10;06JszJ2KkX3UTEQweCOCDkkQhYfcye1z52CTGQclDqe22FNQ5M5w+QFaEmNpi9tLrn8QOu+uR2e+&#10;Gj56juwUANpob0d16VbeEZDNReDfKYfZPd2f7hnsnpngv8JQuf/Ztr9n099IxPyvV59eiOi3f1rP&#10;71+QKCxgnf+XRWQ6WnGuKJZ7ow1c66nkcFo0Ob5e+Oqao7/SUCKw5lySfP6V5fzXn5VNbwK1F8Xq&#10;lCgsAHwGv2elwE+BogJCZapAUAHgM3gry/jUACXVKpcX+LMyIqwcEreBnz29FohyBMhmKTUpdV58&#10;eyvPv7OV370hRH9LXaKxOs+9rTE3fV4W7oX3tHj+XU1emq/Dywu1+OtCDd6Q6Vvy3CXzdNm4ygxt&#10;dQcM9Vwx0HVGW8Uc9WX6qKrZYmzlgXeIJeVN1rKyuXH80m7GTvlRI4bU2rudyeP2nL/uzKmr2zl5&#10;2ZzLDzwlCu8U8Phx/Jojp254cufTWE7d2i3mFsDJ28H0iEmVdgk4jvlxUeLLwLQHHcM2FHdII6jY&#10;yNghK2ZmXTl+OlgikR7HTosRPtzFsXNOnLgsFnjdk6KW7biGz6O004xu6ZlHzntL729M66geXWMG&#10;0kisOVC+gYlr+zh+ZS855RrEZq6i+4g3LX1uxBxcJo1fVV7TS8qHtKIthMYvJjlnPS091hRWaDE8&#10;Yc/MSUcuXvMXW91OWrU6sWUaZDYZUNKqLY3dgo4eFzFJF8Yn9vDVx5f47M4Tvv3oez69+9EcAK/O&#10;nudo3xhT/UfE9i5x8fg5jo9MMtDcRV9dB4cae6jPqSI7Jo2avErOTJzi/PELnJg+xZHDAr/WPipK&#10;mwSArRybviZxUwCYXcpA1EHG9sXRG7FX5qMZEQs8dVDsr6iCO6U13C+r4WJFO025LZTkNVGR10lL&#10;2Sj11ZMClCmq649J1DpLcc1ZsspOkScQLGy+THHTBTLzx8g80E1+2hgpWRMClZt099yiu+WaROIz&#10;ZLXtonzUigoBRlatEdlV+nQMSuMfsRS7tpDv14i+AWva5DcemjHjys1ADg1bUVKrQX6TroB2O42D&#10;FtIx6dEgEJ2V729K4nNLl9KRuXFeYHXipB9nJcJePr+fjjYngbYp/eOuHDnrxqmbwTz4NInRKSdm&#10;pUMbOelLdbcZDX2WNA3bcbBkM619doxPBdIvMbRm1Ib2SRdZNk9ax/2pHXWjcVR+s3O76B61l+gq&#10;0D4s69BxNyau+kv89ab9hB2Vw8ZUHzal4Yg1QxcCOfMokcMXQxgUcCnHv+d16NIwbkX7UVvqJ8yo&#10;FPvrPmEm5mhLrWKeR71oPe5EQY8tLcdCBKK7yOlxJL9PEsdVH5pmHOQ9vMjvdCWr2ZKMFlln621J&#10;TrbkaEMerQnxNO6PoHBnGMZL1NB5bzP++g6EWbljp2HCpkVqvCvp7TkB4K/+CYDPIPIMfkopQFFG&#10;XZ8B8On2PwWAT0eB//tvEp3/AcDfv7yR51/aJK+rynsvS5uwMmc2M4rrg3UCwDoGDkSR6eNBkKE1&#10;+kv05wzwb/L8515WzgK/nP94ZQU/V/b3e1ESqYjXP8NPAZ5igcpUMUCllNsKAJ8B+tkyPwXiUwtU&#10;DjH83auq/OzVFYb8XQztNYmsr63cLmXKqyvNeUVs7c9Ltv1PvbLcjFdWmT4tedzLy03464rtvLp6&#10;G2+Itr690oj3lhiwfPk2Nm+0RVvLFUNDH4yMvNFWs2fzalNUtrqibemCx25riQ+FTJ2JZ+xkpETZ&#10;fdRJbzw84cjNW4HcuevD/ff9uXM/gKu3Arj/KJb3H6cwetpeIrKGGKIVFx+Gc+y2r9znLD21PdkN&#10;+gQkLiGlQofTdxKYkR4xv12f1IJ1jI04MjzqyKFxT+4+PMjJ8/509uoyNmFB75BE6ePW9I77EBS1&#10;mn0HVolZ2NJ/ypm2o1YUtqlJAzOgTRpYQtEGEku2SMwKo7/Plf52R2bGA5me9ZNYZkV2zlIKCzfQ&#10;22/NhZv75Tk2pBdsoE1W0KpGfZradDl9zp1TAuCOXhPya7RJKlKnQGJvTo2mRGQnqpssqKjfzvRU&#10;Dt89+ZhH1z7lm0ff8+jGB3MR+NaJSxzpOMRQWz8njxzj5Pgs00NjYn7dHGroprmghsLEHPLiM6kv&#10;rObYyFGOHZllYniSod7DAqxmSiXyHh0/y40rH9FeN0hHVgnD0amMRyUyFB3DkcSDTMUf4HRa9pwB&#10;3iqt5v1K5eiPVlrzWynNF4Dmd9JYMiQGeITK2mnqmk5R23yeioaL5JSeJK14lrz6c+TVnBTjFwAm&#10;dVCUIRaYPkJ962m6O67R0XSF8ZkH5FXHUdS2nfpBIwrF/rLztSmu1KCkSZ2qXi3ax8woKVOnpEKT&#10;o2JPQ8O2NJTriFVuJbfMUBq7fLfTDmLUOvSJwZ27JHYmcOrusydLOqrBMVdJGKECwnAef5RHf78v&#10;WQX6lLcaceSSs3SyoRw/J5Z4KoDOIXv6FdBIBM6QxJDXYULXrC8N/QK2Pgdq2swobjGga9SJ6dN7&#10;6JgIksdtk3XNjEkB7OFxN7q7zRkcsmHmrD9lXfq0H3MSyHnRPiVWJ9baMe1I76wHUxKrG+R10luM&#10;qD7iQmGvxOIRG5rH7Sjq0Zfb2lQOaFAt1XPChSMSr/vPeFE75ExRtzVJ1VtoP+lO92lPAZ8JTZN2&#10;tE0F0zYRSlajFRltdiRU7SAjzY7p2my6DiTRlhRNcVgE21dqoLdQAaAN+2zdsNPazuYl2ix4TY0X&#10;BIC//N3THaGVUdNnp8Ka293kHwdDKAB8Wk8h+HSn5/+t//qrAkBlW5vAUQD4hxdV+d3vN7Dg5aWk&#10;29sylRbF5c5qLjZVM5AcTZqXK8Em1ugu0507dd7rf1flhZeVy10IAKUUC1R2glZ2g/lXAD4rBXwK&#10;AJVRYQWAz8Cn1DMYKof1Kpv2lB2zlfrZq6rWKPWmmiNva7jwtrorb2xx468bXPmriit/2+jG31Tk&#10;tsy/ssmBv2yyl8c78M4mZ95TdZapI+9ucWKJmhsrVF1Yp+qOrl4wptvD2GG1DwvzCAwNgtiy2RMt&#10;vVCcA13pnsygd6SEvdH+lJTvETjF0C091+CYNdekJ/vkoz08+HgXp8/bMnRYj+YOLToOWTIs8aG8&#10;S5PUiuViZ4YcuehKw4CBRFMLps4Hc+L6frKqDEgu1aRRIurgSS/S89dI49STFdORgMh3OVCkyZHj&#10;QbR2bKOuWo2xUQsOT++gqt1ITM+dE9J4RqUHzm+RBtdrJBFVU2KbLrEJa0gtlCgrz8uoNCQsZjXR&#10;+9dQVS69/YAtJ6S3vy3v31BjQeT+BUzM2gpo3cQG3cQe7Th+0Usi2F6OSfS5fHMnl66GMHLYjRbp&#10;qds6xSj63alqM6VcQN5Q78TJY718/9UX3Ltyhy8++IoHl9/ny/ufcefUFSa6D9NZ1cLhzkGJuDOM&#10;DIxwSMyuQ8wuKyaDnMQ8MgSCVUVVYkKjnJk6xtmJ0xzuOkyTAHC0f4Inj77jxOQlGss66c4qZSwh&#10;UyJvkthfLIcFhDMHUjifn8eZnFzO5hRwu6KW82KAbYUdlBQ0U1HYSW3pAJXVI1TUzVLXfE7Adkkg&#10;eJUCAWBK9oSA4hJljWdIjW8lK6mF4oJBKopG6Wg8R0fLZRrbrjF9/kexxDLSq4yp6dEmu8yApOxt&#10;BEWuITJ7I3nd+pQI2AYOOdLdZknvsCWHxyQJnNjFlXP7OS8daMeIGHyrPrUSOwfH7BgcdKNJInOF&#10;fJdxqVtJyjUkVSJxWZ8Jlx7EMX46jAxZD1rFMkdO7GDmitjcEXNGZwQk9QZz7zV5zp96MbXKvh2M&#10;nAmnpMWM+j4bcmu1JZ5vp2vIYW5/wfJuF+JKdYmu0iGryYSWdiuaW0zntuvWdumS36ZHxZAVw6d8&#10;mD3jJ5D15riy/fBGGLMXQ5m+GUnPpdC5fQTrJ51pGLOlpNOAgjZtyg4JGEeNaJux4vT7ezl6cw8t&#10;R70p7DKXxzkwdFrAfMiMgKQFpEmKqB5xoHnSmzppS+l11qS0OJBUKZ+h0JvpqrS5C1p1pERTEBaK&#10;yYpNGK/YTKCxJRHOjljom7N6gS7z/ryRl1/YwC+fk7g7t71MAKLsO/ePHYiVkWEFKMpoqwJIxRKV&#10;w9B+/6oaymm7FPj99q9igH9V5T+VnaD/upHfymvOReA/bGTFK0vIchMg50Ryo72KCxWl9ETt5aC7&#10;M75mFmxds5Vl72zi7b+o8EeB1W9eWcYv/raEf/vj4rmdoBUAKrB7BkAl/ir7/Sml7AKjLJcC5meQ&#10;/lcAKpfOfHa9YOWIkJ+9KVH1XU0X3tNyk6mHTL14V9uX17f68qaWH29pB8zNK9PXdOR++d9bWr7M&#10;0/JnsU6QPN6Xt7d6sVw/iDXaQajq7ELXJAILmzhsnQ5gZZ+Asdk+tPRDsLALlJUig8beaIJ3OxIR&#10;sZOp8QqOH0vh5LloPvw0mVvXfTlxTFbyWQuBggYXrnpweNKKSomILUNiYsMGtAwairHtkDjkQmu/&#10;EWV1GxifdWLmjD/jx6V3L99KRrWsEJ1WdB92pEoah7IrSmmLFR675omd6FHfaUdFkymtXbbSgKXR&#10;5S2ld8qW6lZDgbIeJZVG5FcYcCB7E6npm6kV0NVXG86NRHqGzcfE/W/Y7JxHfO4OwvcZ4OP/Ls2t&#10;tpy7HkXTIcUYjTh81I5jF33pm7Rm4rwnU6fd6ZA4N3HMmdMXg5mYkUYmAEzP0SSr1Jj+KS/qO0yp&#10;rLDh/u1T/Pj1N9w6f5OH1x9x5/xdPhILvCe3J3tG6BYA9ta0MT04IVFS7E8AWJCQTcreA+QlF5CV&#10;nENHQxuXTp7mw5t3uXXmOpODk8yIDX7+8Eu+EAAOdk7SVN5JV2YRY3FpTAoAh6PjmIg7yOmMLM7l&#10;5c3tD3i7qo67lbVzZ4LprRqgKL+RygIBYHE/lVUCwNrj1DYJANuuUtNynbL6S6TmTlEk8beq5Tz7&#10;dpeRkdBMSeEh6iqnaW84TVPdWenYbgoAf2L47KxYlC3ZTVtILtYirdKSXYlr2Zu1nqLebQIvVekw&#10;BYBNEp26nOUze9LZIcbXYEF09hYK5fdLzFQhLU+H5h4X6jotKa4zkQ5FTKrBTKxehYRsffanqc/F&#10;2Qvvp8jvEU61WPjoBRdKjuhRPWUlv5sy6KLP8bFddHRbkVWvRkn7NjEwMckGQ9LqBKL9CqBMZf2S&#10;jrFB1r0+Zyp6XYgp02L3wZWUVxowPR0g650t5Z06YmUOEu2VM5Q7cOzSLgHnDnqOOgv8Qrh4YQ9n&#10;ruxj5Mp+xm4nSqftS5FE/bJhgdaINTUS8wekwxy75EeHwDG/UTrkBgPpmC2pk4itgLLxsIXEYjd6&#10;LwfRKxbbMC7L0+NAnnyfSRXSGWcZ0lgeyIm6LIayDtKTEkvRrhB0563CdMUWwrbbssfBASvDHaxd&#10;pM/8l1V45cWnAFROQPofAr6nZ4MSmAgAn5nfsx2jlXll29ofxBx//+rTQZDfCwTnTkL6DwD+/mXV&#10;OQP8vRjg0j8tIsPZhsmsCG50VHCpqpje6L0kuTjibbwdnbVarHh3M29KXP2z2Obv/yqgVQD44kJ+&#10;9bzA7QUFuk8jr7Ktbw6AAsKfKfNKBJblegY+Bc5KPVtOBYCKzSr19Cw7YoBva7oyT9eThQZ+Aj5v&#10;5uv6M08viLd1A+eg94aA7g1NP96R+95U7pPpu/rBzNPfxSLDUOYb7pTH+rPUMIS1cnujQRha26LY&#10;bpOIjWsm5vYH0JHbW3RDcPWNYHCyjr4juYxMVDM6UcC1a/lcv5bC9bsJPPw0jrv3/bl02YHL1705&#10;f8aWTx8G8vVnEdy95S8WZ8qIrKiTs86095jS0GLCiESI7k5jcvPWU1isToM0krLK7eyM2ICTz7sE&#10;RiwVSKmRI42kc8SfwL3LMbJ9jqh0DXIbrMUELEhMVhcom1LWLg0kZwMxsaqE7V9KSqE6RbLSZZZu&#10;oaHVmPxqLZKKNcmot8Y5dAXWnu+xZ/9WgoNW4uLwImmJKsTFLpNldKSp21Ti73qSclYQn71U7MaI&#10;xm4DmjoMxUx0qJbYe+ZaLFHJGwjet56EPCOyBNo1rRLHu/bw3Vcf8cOX3wsAb3Hz7G1unr7B7XM3&#10;5kZ+x3tH6K1to7W4liOdQ/S29zLQ3ENG5MH/McCyvAqOTRzlk/sP+PTBB9w4fYXzM2fnRouVM8fc&#10;vHifrqbDNAsAuzMKGIs9yBGxv6mkA1wrquBeZTUP6up43NrBx80dfFjXzOXaHvobhikqbJTXb6O2&#10;oFcMeJjyqllqG85T335jbgS4vOWmdB5nKJT7ShtPE7dXYnla95wBNtbMioUeo7biOJ1998S0fmTk&#10;0lWy2wPnRlljCrSJyhcI1hhzsFIfv/hFhKevpExiYlG1HgXy2+bXmAnIDNmXvRWv/cto7BKLO7Wf&#10;PdFq7E/REpvUJr/ZhBSJ0WWd2mRWqHAgSzrFPFP53ddLbPWg95gXmQ1qtE7bUNCpRZFE3YRCLYJi&#10;1lLW6kltn0TTKjVZBk1ZLkuSasQwJ3zF1DzI6jQnqW4re3JXC3DcBWgh5LTuoLTLhsQDa2iXTrVM&#10;1s2WI86U9FmS2qBHoUTkAjHEhCoNMvpMaZKoXFZvTGqJmpijBVmtNhyoN2Gv3I6Xx2d2GNB73IHD&#10;5wXog3qUd+hQK+t89YAsb7vY8pAkB4n9g2c9qBJ7rTm6QwBqx2FJMBNXYqnqdCepwITwFB3K8j04&#10;1ZzHeEEm/SlxlO4OQ3/+GixXb2WvhQPhdo5Y6lmzbrHR3Bmb/qpc/0PZiVgBoAK9f0zn6h9gUUDz&#10;DILPBkGeDYAo2wN/IxH21xKDlRHY34kBKgD87W/XCwCXzAFwQgB4tbWIs2VZdEbtJtHZAR8DE4zX&#10;67H6PfW5I1Jeltd+TgHgXxbzb8/N5z/E/n75TztCK/Cb2/4nU+UIEGWqmOA/Q+8Z+JT7ns4rI9rK&#10;Ns2n+wn+7D09L97R8eQ9HR/eE5C9pxvA24r5qYsBqvnw2iZPXpd6U92b19U8eGurt4DSXx4j5qeU&#10;PO9NLU/eFQtcpRuEiu5OtMQAt1vFY+OchpmAUNtwD1u0d2FqE45boEBojy8xyRF0Dh0Quwumu99Z&#10;7CiUoaM+HJpw5NqdPZw+LQA84cyVYzackhhwXmLAxIjV3CFjBXlrKC/eTKeyk6eAbWrcg74e+zkr&#10;6OxyIy/fRN77LRx83sPK6zVs/V4jLHH13Gjt0EwQKUU6suJJLCozwdblLXR0fkNyjhoth8QK680Y&#10;n9hLZZMVkWlr57ZN9c160zZkS5X0/onlErknQsVA97EzZAWhuxbQ320rprWbsS4/iZR2zEzuYmpq&#10;F739rnT0KK+pJxHeirIaTeIOrGB/0lrSC8U0m2yJFTMJitXCKWQ1AdL4sgolcg0W8dO33/Djlz8J&#10;8D7k7OQFzk+f5dSkMqJ7mbHew/SI/TXnVtJf28FgzyE6a1rJ2HeAwuR8WspbOX30DB8L+L549CEf&#10;3rolr3OHx/c+5sevfuTbz37g1PRFelpGaanspic9jwkB4HRMPONxcZw8kM7FrFxulZZxraCEizmF&#10;XMjI43hhPR3V/RQWNlGW20pdXje1ZYcprzgmEfiyQP8u1V13Ke24K9H3GjXdt8RsJ0mKbqQ4s1fM&#10;cYD6qqMSn4+ICZ5gcOTR3Flijlz4hIy6KKLz9MUALQhK2kB0wVZiCvXwilpNWKpAoVBNgLMBVwFM&#10;aIEmZQMe1Ax6U9nhTGWjJU1dLvSPhxKbqSHf5zISSlWoP2zC3S8Suf1xkqxfe2jv9SUiZg0dh51p&#10;GbWaG8Vvm3aSCO0w19nZi9GbBy9hR6QqaW3O5Enkji3V5GCdWODhQEoHAoitEohW67CvXF5/wp7D&#10;54JoHfWlZMCNiLzN1HXZSfKwpHLAkf352rjunUeiJInYQn3841WIlvVrb7MZ+wXwcYXapDZtJ11S&#10;QIKsV+mN2+X91Emp06XpiAMTl3zoOGJKfb8ezQPb6D3iRO9RT9rGnWgY3UH9uBUNUxbUHbGgcdKG&#10;unGxRhGCymFfyru8xcCdSKmxk2SyhyO1qfRmJNJ+cD+FoaFoz1+F2dqthFk5EGrrxLatFix/V4cl&#10;Ym9/U86t99I6fq7s9vbP8Pt/AFDZVUY5ScoLb6nx4lvq/F654LrUb1/9XwD+9s8q/wPAZX9aSp6n&#10;MyeKY7nSks/pkhRa9waS6GRPgP42rDYao7JAk3fEIF9+cTXPvaIcaPEUgP/5nMBQ6p/jrwLDZ+BT&#10;SgHhsxisTBX4KYCeW1YFgi8ph/VtRDlTzC9fVOFnC40DWWgUxLLtu1luFs7S7WEsMdrNMp2dLNUO&#10;ZqlMl2gFs0TmFwvsFutK6fuyUM+HeTpeAkxPFul7s25bMOv1/dmsF4j+tnAsJQLbOx/E0joOPTFD&#10;DYnHJrb7sPbag617NC6eaYTsi5YVdz9TJ5LEGnaSV+tP1+FYBiai6RkLpkpWvLLiLRTkrqVaevNj&#10;k14cHRXApazkUIcFj+7Gc/1KKGcvBNDevY3sgg0kpa2mVaCTIytpeo0YW6UaeU36FNRqk125iaFZ&#10;D659cJDxE2FkFxuQkq5HxL7NBIatlhglz8nXJWT3QkKDlrNnz3p2ha8maPcKwmTa1uBM+O4l+Icu&#10;EZPYQroYW12vKzHx6hxI1JDnrMPbaxGVdZYUZOuyP2IZRQU6AkIHevqtqZYeP0tef/e+ddh4vIfr&#10;rhVE55rhF6OHS9gWguO08A6Q2H98iiePPp87eelnD77izOR5ZoemmRqeZGpkisNdh+bib2NWGS2F&#10;NQx0DlCTX0FubAZlaSWcGD0pz3/Ck48+EQA+5PH9e3zz0ef89MWPc/b3yYPPODZ+lkNdU7RX99Ce&#10;nMFoVAKTUTECwFgmFBOUKDwdF89YZAzTscmcOZDJZE4VjRVd5OTUUZLVQn1eDw1lEoHF5hpartLc&#10;9z7V3Q8o6bovsfSSGMst0grHSEtop0AMsLxEbLFwhJLcw7Q1XqTv0AeMHvuOo+d+IL8uBwuXBexN&#10;MmJvqiY+MStxjViLjs0buIVvxCNyOXszVNm9fw2+4YupH/CiqN1WLM+YPWLeyblb6BhzpK5PQNDr&#10;QVGLoUTdfZy+HsfBAl3C4taTWWBMUdF2jp3ZTc8RawqaNWiblN9PrGxnziZ2ZRpg7LEEQ5elWIjV&#10;x1SaEpi6iX35+vJe/uzwX4ZF8HscaDEjt8+MpgmJmrUa5Ejq2Jmnhq+se+XdNpT17iC23Biv6E2E&#10;pYuNtrkJDC3wj9PBea8Ku6SD3p2hS1SqDmnVErXbrCgfdGBIlmvopETZSXeaBuwk4m+jvnsHVcqp&#10;4oq1qWzYIeu1FrWDlnTOONM8ZUPLrDXD57w5fiOcFonJjVP+dF84wOiVbMbOH6TleCzjJws4NlDG&#10;QHEGvQUplMTsx3qrIU76Fux19mSPlLmOLasW6LNY7O3vr6zjVwKL//O8xMoXlku0FKua2x/46Xa/&#10;Z0dbKJBRpsq5Ql98W53nlWuKv64AUDnMTEUAuOH/A8DVf19NjrsjI6m7OFeXzkx+DB3ROzno6kyw&#10;gSkOamaoLdOfOyvNXwSsL/5lJf/5l6X8nxcW8t/Pi40KAOeO9/3X+hcA/jOoleX8H2A/L2B/XoCo&#10;XPXuJVV+ttx0N2t2RLDBNoq11vtYZyNTy72sN9vDGoHh6m2hc7XSJITlhv6sNg1mjanA0dCXZcZ+&#10;rDIIYJ1BMFtMQtliEIKG3m6MLCKw9diPo3cyO+zjBYARbNUMxdIlBqfABFz90vENzCVSrKO4KY2c&#10;xiSismOJy0ukoO4g7YeS6Br2Zmg8kK4eNwry9Yjdv5rUVBWyMjRoLDLh0hFfxoZcJHqZUVKiR+LB&#10;tUydDOHS/WRO3Iyma8adQok1tYN2lEmPmyHx5qD0yLVd1lS1WZCWa0yLxK78Yhv2RmsQG69JbNxW&#10;YpP1MLN/HXOL1wgN08LCcgHbtr+Dg9My9odsJj/ZiJREMYDojdIYV+O5axm+Ozfht0sFT/9VWNi/&#10;RV6FLcXVOyQebxRLXMPeyA3ky2fIK95KVOIqwqJVMbB4c+6iTVpWC3GL0sUzwkSeq46TnSlffvg5&#10;Xz/+lm/E1D57/0uunrzJ9MAsI50jDLcPcKi5VwywnbrcCmpzKhho6BYYVVF4IJdqib4TA+N88dFn&#10;fPHxY77+5DO+e/wFP332HXzxA98/+Z4P7nzKqaPXONw9w0BtP4MpORxNTJ0D3pG4GGZiEzmTmsq5&#10;7AzuVFTwiUTgj+vbOFPRQUdZP2XZzZTmtFNbNEhD6RgVVcckul+mdfhDiY4PaRp8THX7fYmmd8jM&#10;GiQjsYmijC7qSkcpzuqnomSarq57dEiNjDxh5iTUD47gGqxPfJIxBzKN8ZTvepvTGvTtlrDdZQnO&#10;/ivx3r1UTH6NwNJOIKmHhuWLmHm9yR6BVETqOhLyVYnNWk9E8koByA7aRm3IkI7QK2I+AXtXkF5k&#10;wOCUK1PnfGkc3C6GuY6kWgPianTwP6hGQLIVmy2XoWa9GC2nlei6rsLAfQHhmUZEZpqgbftHQvNV&#10;aJwJIb3FUSD5FrvTVcjrciSiYAtJFeoSc60I2L8VR1l+l3BVgeYq3PdsZYfvRix9VdHzWkJEkYUA&#10;0YiELAOKqhwplPVxWEyya9SVFuksj17ax+ipEJLzN3GgYDOF9UaUiB3WStJom/Rk4EwwnRLhe075&#10;0HncnU6JwseuhzJ7K5bDFxIYu5zL4LlcDl0pZ+Byg3y/3ZwZ7WG4uYojjZW0FJWyyz+cXQF7SYs9&#10;QEp8OoHBMdJWd6Jt5M56bScWbrTmneVmvLl0G3+bp88f39TkD39Vrg2ugEWJniv4uXIygueWiS2u&#10;mjvpwe9ffXppjeffVM4mtYr//ttyfvfqWn6n7HLyJwHiH9ay4u3VZHnbcSjBh9nSBI4UxlK/z59k&#10;F3sCTczZrmrM2kW6vP2mGi+9upTf/3UJ//lnxfKW8x8vbhQwrxXr+7/hN2eBCgBlfm5HaJmf2x1G&#10;6hmsFTj+jwUqJ0eQ+uVLa/jZKjG/teZ7pMIFbqGsUoBoFoZy/8ptIU9L5pX/rd22k/Xbd4nt7WS5&#10;nt9crZTYvFo7gA0Sf9drBrBJbFHLOARzpwgcvJOwcohF3zgcbQGjjVu0xNL9OHkm4OV3kPDIKOJy&#10;dhKS5s2ug6HsSt5JVlUkFU0hlFU7kpNvRmKitsTMNXg4vElVoQXBwSsx2/4cMbveo7vRmr37lpMj&#10;PXxjpwuZJduIztBhf5Y2Hvvew8bvb3iFLiY2TY/hyQRqeneRWmeBU+g7rNX5L7YY/Vkaiz6hMRoC&#10;Y3X8pYd391iGq9c6LKyW4uGhiaXVBtQ13kbfYJ6sNAbobnkVV5vVJMdaEhWuh5PDYly9VxC+Xws3&#10;/+W4BSyWhmZBvERbS+e38fRTxdl5JR7uS6Vxa5BVYELMAcO5E2pauWxC3XQB5jtVcNilh76ZNKL4&#10;OFBOYiCmNneSg4dfce+KxOApib7dR+ip76CvoYteib4K9KoyS+itapubL0ktYLClj1PjJ8SO3+fr&#10;Tz/nWwV+TwR+T+RFv/yer598w4cffMmp4zc53DPDcOMhhgSAx5LTmBL7OyPQe7+imsctjXzZ08G3&#10;/X181tbJw+omAWAnfVUjVOd2UJ7fTU3xkADwCDW1J6hvv0rbyEcS1z6kZ/RrOg9/QbsY4cHkdtIT&#10;6qnIE3Dm9FGUO0Bjy0WaJSq3dt9nauZrTl+FkUv3iDgYQNhuTYKC17I/xph9saa4BKtgLlbtF6WO&#10;hffbYlALicjSZ7PZH9F3fFus0BQj57ewDVzK7uSt+OxbiX/UMirazantNaXnmCf9J/0oazejuFGP&#10;pmFjGgeMKG7WJShxJUGpmyVea5BWbom1jwqL1V5huc6fUdmxkHm6f2e1+V+Iq7LGK36dPHYtY7cj&#10;KOx3Rsv1NVTtXia+3paoqh34HlAlMluN3Qmb8QjRwD5AE3Xz91AzexeHnRoCQPkcPquJKd9BQbcH&#10;McWGJBabSEx1o2bAn8Ime4IjV7AvUTpLWUd7JgNoGXKkqNFYJMGEmi4rWoYl7g/YUtonxiiAL+s3&#10;p0iST+O4DY1jNvI5A5i8Gsvp+2Lrl7M4cq2R8St9nD09wfkjY4x1djDd00pXQxPhe5PYE5kiQlFM&#10;VnYZETFZeO9KwCEgXr7nWAwd92Jovw9jpygMHfZJRxSBrk04G7dLe9f3ZJmmM/NUrHhtqRF/XaTP&#10;35YY8MpCTf68QI3n39nAb15dwX/+dSn/9dflEkPFyAQ2P//9Sua9toRUN2smDu5ktiiR0fwE6vb4&#10;ctDZlgAjEwzXaLL2PWV/xI289PflPPfXFfy3Ai7lZKh/UAC47n9g98+lgE85HE75nzKvAFCBn2KE&#10;cyb4DwtU5hU7fLaN8GerBWgbLMJQsdwzV2p2+9liF8V6y3BZCSJYJ/9bbRrC6u0hbJSIvNk8QmoP&#10;G7btZp3RTtZKrTfZharc3mKyG22zCAwt90njjsXZLwUnr2RMzOV/mm5oGnuivd0DHWMfTC2C8fDx&#10;ISTGBfcIK1z3OOIR4Uhkijt748wICVdnX6Qm+yO3kp9tQXG2OSXJ5vjISmpk+wa7di2mrdyW6gpr&#10;0sUAQ2PFwELWYmD9LlZuy/Hbu474LFNq2/awc+82djiqsmjDn1mp9ZJA51V27rflQG4Idt4q7IzT&#10;JCxWUyCoj5XFPOytV2G6fSlbNr/Bpo2vY2mxFkeHDbi6bEVt09toSVkaLMZh2wIOxmwnWABm5/gu&#10;Ni5vsydOnWiJNkGRmzC1XYCmznyMDFaiqfY2ZgI7R+flePlvlBityw7XzVh5ifXt08M5dBvGNtoc&#10;HhuZO5HB11/8xDdPfuLbz3/iq49/5MObn3Fm+gJ9zRJZlRFgAWBzfjWVKYV0lDRQJyZYlVnK2SMn&#10;uHvhlsTcD/nyk0/58Qsh6Rffw+c/8NNX3/Hll1/z8OETTp+6xcThU2KPvQyl5XApt5CLOVm831DN&#10;l+0dPOlo5euBHh53tHO3upar+WXMFDWLRcyI+fVSUTRAffkYTZVT1NQIANuu0D32WMzrEa39j+kY&#10;/oxeAWJeziC5qa0SmTvJy+igqmaa9v6bDEx/xpHT3zBz/jtmr//ICQF9UmGqfMfqODguYVfQOg4e&#10;MCAkThUXsTevxM0SPxcSkKgqHdgqbKQjdN+rjl3wRlbpvoGRywYMnZbiuHM9IUk6RKZqEbx/JT7R&#10;i8lsMKH3qJ8YoT29x+woaNAgs1yH1DJzQlJ0cZPOcm/WVpzCVNks64+2m/xmAl79XaqsdXiFEImf&#10;pePutCrx9MRu/OJUWG/+Mo5ROoQUOGIWJr910Bqcd6vgI+utqSyHre9m/KPN8InUJyBeV6BtRHaT&#10;RHRJNuV9buS1OxOWrYdt+Crsd63GVZLCnmRN6Ti1yCg3oFxisbLNuqbLdq7KWy1p6Hei+YgHbdNe&#10;lPZYUjloTdMRJ6qGbKgesaNjxks+ny/9sz6MHN/D6Nl8Rs7WcPpkHxcnh5kY7GDqUAddbW3SxjKI&#10;TMgXyaglr7Bekk8xO6Oy8YnIwikkgx2BB7EKTp4rM/94zBUwBiZiEpDEtsADmPgmYugpcuO2H0PX&#10;/Ri7RKHrEI6WbYjwwY/VBq4s1hCLVDHltRUGc5B8/g11lr4rpu5ozaH4YI4WHKAnZT9luzxJdNiB&#10;n74Bhis3s+7tDcz7+zr++Je1vPDyOn7zgtjab6R+u1Giq2KA/28APtsmOAdDAd2z+r8i8D9u/w8A&#10;Nwns1Bxi2OIQjaptJGqOsWx1jmeTjczL/RusIgSGiiGGsc5UQCkQ3CgRV0UguG57KGvEBteZ7WSj&#10;eQhbBJSaAk4D672YO0bh6JOEvmkg7y7S5h3pHdaqWbJZ2wYtPQ9Mtvni6ePJzkh3PMJccAt1x2+f&#10;Nz4htqjrvI5P4CoOpBgTGLCc4nwrSnLNCfNZg4v7egL36bJbYJcRb4i3z0osnN/EI2iDgM6QwDBT&#10;bN1UcfUXS8tyYpPmO6zc8A7L1y1i1ZqVLFn+BtZ2ulhbbeft119jxZq/YWI3n212C3H318DbywDL&#10;bQLFQH1ys/3x89bGy2MTYWJsPgGqmFlIJDZ4jwCBV2TAFlKi9dgZsFYa63aiE4xw8V2Fb9gWiVza&#10;7HDeyDqVeahtXoWu5jqM9FdjKOB0dtuMhsHbbBI4bjZYzmaTVRjb6uLs5cz7Hzzipx+EWQK+Lz77&#10;iS8/FQA+/kmi8Pdcv3BvbjtgV10HnRUt9JQ2UZ9eSnNuFfXSiys7QX9w4Q5P7j3my48l+j75ku8+&#10;+1Is8CuJwALBL7/ly8+f8Ojh51w8f5epwyfpq+lgOD2bG8WlXCvM4WFLLZ81N/FpWzOfdbZyp7KC&#10;2QOpHEtMmwPgkc7TNFYcprrsME0Cs7ba49TXnKRBADgw8YTWwY8FcJ9S1/WA4anPqK+dISdFicAC&#10;wbxe6hpO0tJ3g6kL33P6NkycecLstW+5Lpwub+/HwlIX3xB94hINiU/QIL/BimgBkNO+JQQmbyE8&#10;RVNKi4CYLRKN57PDey3r9d9jidpfMXFehaH8lvYBq7D2WIidzzL8xe73527HLWQFvnuXUdS5jbJW&#10;KyKTN+O+awnROUY4Ry2QGCzWXufKvgpXQkrs8M7YRliJFSkdYmFiYo0zntSNuRFxYAtOQcsw9ViK&#10;535j9FzXoOWwQExpJcY7VuPgKe+Xas+uhG1Y+KwSs19HeIYB+3KVHfXXE3RgowB9NXa7V6Pr8h7G&#10;Eomt/OaTXGZKea+HxGE7MpVdsGok/WTrkF1uSnKe3ty0XGJ3x5FgStvtJJJvIkHMNafehLrDnvSe&#10;3EPreBBlHS6UNDtQ16McH72P+tGDdHRnMdiaz3BPORMDLbQ2tRAamcaemEIyshvJymsgKqmQ3bH5&#10;BEQXSmecjUN4DnbhGTgIEG3D0rEOTWVHaBrmoelYhGViGZqBZYjMB6cKIJOwCEiUUqYHsAxIxdQ3&#10;WT5bNCZSRm5RGLlGomcfga2NP5UxURwvS+N8WyVTtSU0Hogmyc+LIGtbLDRN2LhMg3deX89zf17D&#10;f78o9vjcSv79dxJjf7uaf/udArslMv3f+pky/QcAFQtUpkopwFMg96wU+D3bPvjsfz9Tc0tEzT0J&#10;VZd4NjhGs9Epjs0CQHWJruoOcajZxwoIY9lku581FntZvyOKjbbRbLAWS1TmbfbK/8LREE3WcYhC&#10;32E/JqLNVq77cJEvRcfEmzfnqTNviQ6qmjvQ0LNFz1C5MLoA0NOdoAgnQhJ8ZaWWKBzvTVSyF9kF&#10;/iSnWJCVZce+PbqkJ+0gaZ+JxNOFxKftwMtzPT4O84nYo81mrVcxMFmIrkDJzGK52NoqzM2XEhln&#10;jJn1MgHvS/zl9Vf4yxvvsGTNOpZsmMdSlTdZvGqegPlNVDa/h62DqtjpAlaovsomtZWsW7mEdSv+&#10;it7WhbjYaeAq/4+JMiMjy1ysdCt+Hlvwdd5MiPcWEiI0KcgwJ2qPJrZ2S9E1mYep3XosXNehqjVP&#10;Xm81y5fOQ1N9NVrqK9DUWMR285WY2mxgi95qVm1cyQZVVRYvXSFxMWPO/hTrU67Z8bnA7/Gj7/nw&#10;3tdcPPmAydGTTIxOSU8+Tn+txNHSZlqzKmnKqqA+s4zu8ma+ff8JPz76mu+ffM0PYntff/w5Xz36&#10;fA6Aylllvvn4Uz4XAN65+D6zg8fpk+cczlQAWMLVgizuNZTxQVU5D2uruFacx0xSksTjFC5lFXKq&#10;souZwSu01k5QVzNBe+NJOpvO0Fh3mqZWAeD4E7oPP6Fn6Ev6x7/k2LnvKS0ZJi2xWgywVYxxlPaW&#10;C3T23WZw6hPO3/6Rm8pJU2//wOXHcPTSR5jb2qC5YyVWniukE1Ehs95cbMmcwJjlpBSY4LN7Ge7B&#10;88ipEDjlWRESqSe2r0dAlD5OAeswd5mHb/hG9h3QJjbXkF0HtcQSZZ1wW0xwtCY7BXx7EjXxC11D&#10;nNjWwIkQEgp0SS23xk0McIv5q6wy/DNrjf+Amd+r7M/fQmqlJqVtZmRX6tDQZ0vHqMCwx4WqDney&#10;JYHsidORRLOYNStfxcZmK4ERhph7LsdF4rxzyFYsJWWYyvpg7LYa22g1rPdoiEi8g6Y8Z1+yPQeK&#10;LORz7iCzyZnwdGO8Q8Ued28iXiCckGlK0N5N7E3QISJBi9AENUIT1YjPlWjc7ExWleXc7i6th8X4&#10;TufQN51L/3QFrUdKKBvJo3K0gsOT3UwOtgoA65jsaaK7uU0icCZRsRXkZLSRndNE9MESQmIL8NmX&#10;h3NYrgA6F5tdmdiFCAxDc3HeU4BjeB4O+/JxiCwQOAogBZT2UnYCSPuIDGwEirahOdjIcy2DszAL&#10;OohF0AGxxyTM/RMx94vHOziBlsI8bh5q4v7MYS6M9HKosZLirAySohPE/CNxdg3D2NwfVQM3Vqjb&#10;8u46M/6+3Ig/LtCZ283mv/68jl+9IDAT21N2g5mD4G8W8bPfLn46ldvKccEK4J7tG6hs71Pg9+/P&#10;/28pI9g/UxPYabgmou6SIBUn8wI8ia+bBYhbXBPmSl0AqeaWwEaXaDa5CRQ9DrLJNYnNHoloeMSi&#10;5R6NgVc827wSMPNMwsYnGdfAJDx2pmDvFYu2iS8bNBzYqOMsjd4BTT0XLMx9CN0dwN5EB5KKPMiq&#10;DpKezpWUHFeKSv0oK3OnuNgdX1+xsWBtAvw1CZaVYmfEVkJ3bqUgwZboPdvx8NZBXX0eKuvfRn3z&#10;Ijauex0jw3kUlroQnWyGsZX0zJZaqGtqsslAAKj2GrpWG3DwNkFn+0o8A7Wk0a3h1Xf+yLuLF/K3&#10;119n0dJ30dRegLOjIbpbVVm15F3UVRZiabxa7HARAX4qAitZOaP1aazylpVI4Oy5FEvrNRgaq8xZ&#10;3wathaxRW8zK9ctZsGg+qqrrUVFZhr7+WrZtX4OZ+UaJ00vR19ZkxbINqKxT59rl28qJm+dOV/+p&#10;1EeffMdHD7/l3rVPOTZySSLrScZHZhjvH2e87RDDFW105VTPQVAxwQGxuR8ffcNPH0spsffrH/jx&#10;yXf8+PnT+l5g+O3Hj/nqk295//onzPYdY6CwgaEUAVx+AZeyJQJXV/BJfR33yksEigVcycvnZlE5&#10;13NLOVPazvTQJTrqpmirUE6ldYKe+tM015+kue0Sg6Of0D/2hKGJ75g5C9PHPyclqZlCib8NNaO0&#10;NM3S2X2RoSP3BZbvc+TMF5y5C6fv/cTZ959eUCk0NgFbse8dnivR3v4nUkrFfDrtaBn2pGs0gJ6R&#10;QPbGrCEicgNJKUYEhG6S3/OvHCiwpbE7nPwyezr7/SkUo4vK0MZx13LMvd+ReLoW++D1uO9XFStc&#10;z+4YVYL3rCciVpXUVFN2hWjJumWAuet8PHavJ7lQImudPlk1+uRUG5JXvY2WQXdaDjvNjTS3D7vR&#10;e0Q5999OLlzPpLUrFE+/zZhJ56e3Yx0GTlswcNRA11aNVdqyLugtQNd5PdZR2piHaKJltwZLN3V2&#10;R1oSKwknLFOPwFhNSQLzMLeX6L5LnYJKB3KLrUlONeJghoWY8SZ2eCzGwXcBMWlbJSqb0jERLm3H&#10;WuKyO8OTufQdLubw0Xq6JmopGZaOZ7CZwcMjjPcOM9jeyVBLq3RgbYTuy2BPdAkpBxs4mF5PRHIZ&#10;gWJ/rgI2+7A8sb58sT6BoMDQNjxfgFeAjQDQTgBpFyn378nGOjwLa7FB6/BMbPfJ4+R/NnvzZVoo&#10;kM/HJiRrDpIOUra7MrCSWO2/J5HG4iLO97dwc1YAOHaIwaY6CvJyiUvKIHhfCh4hydj6xWLmHYOp&#10;8MNQ7FHHMQJN+zC27tiNmlkwG438WKvjwaqtLsxXteVvq7fxp4W6vPT2Vv7wd1X++LoaLylHpfx5&#10;Pb8WEP6f55fx7y+tFDi+xwtily++rsq/KcDcZB3NFrtYNBzj5qKvlkBQzTkOVYHbJoGZqnsCm2R+&#10;s6dyOwoVyfwqAsUNymPcYwSGUQLOCAw8ZWG9E7HzT8FTegAf+eK8dsuHFxW2807C3lfA6BWJpWsA&#10;lg7eePntIjs/Vnpyf4k+gZQ1+VBc60lxpR8VNUEkJulI6ZOaYcW+aCMSkm2IEwsLCNaS2KvBXn9j&#10;/Jw12GG7ATXdxSxb/S6bNNbi7mdFUJglDm4bsfNcKyv0UonHGhJ71+Lio4qj1xaMTNeLhW3EymY9&#10;4dEWaJstZ43qGhav2Mhb85ewZouYpMtmtA1UWLhgMUsXLWXDGonQ777Bojf/m+QDBrLs+kTukUbk&#10;vV5Aroal3WI2bhFzFMtcsWSBvNYCVDQ2snT1Kt58bzELl6kwb/5SNm5ci672WgHpesL8thG1243F&#10;C5aRdSB9bvDjuyff8+N38I3Mf/G1pNYncP/6E85P3+b05GVmR44z1TfJWOsgo3XdDFe2M9s5MmeA&#10;R/uOyBN/4ttPvuH7T7+FrwSnSn3x4xwAf/hUicRf8O1X8ODmJxztnGJQADqVmc7dmmo+rKrho6pq&#10;LsvtCxmpXM/P45LY4cWMPM7Kynm2sImJ4fN0Nhylv+I4dfUn6Ks9SWvjCVraz0tD+0Bs4wtGZ75n&#10;8sQ3TM9+SnnRGGX5g9RWH6G+foLW5kkB5igdbTOMTr7PyRtw7qHA7xO4IxZ4sKiQnfF2uAWvJWDP&#10;RqJSDYjLM2Z36mZc9ixi1/4N7ApXxcj47zLVlMetR9/6bYHlWxiaSiS2nkd8nDq5ZQaklpgQk2GK&#10;/341gdFCiWAr2XlQm72ZWvgpI7S2y6Rj3UhkhAb2zitkXVkiBqZOetU24ouU7Xab8Y1ejmvYAsIP&#10;qpIoULQPXoqB/esY2r+JT8Q6/CNXSHTcQGWnO21HQokrcpKGq8dK3TW8t3Ehb6xaxDvrVrBCS0Xu&#10;W8sKg+VslPXPxGUrtr4auARtZEfwGrZ7LyUkxkASji3x2U6UtATTIDG2ViwvI1vaQfY2Cqo9iEy3&#10;Ji7LjMwyC1JLLYgrtiW3YyeNI6kCvlYmjw3RMVRP46EyKoakBhvo6x9guLWPnoZ2qY65k2H4hx0U&#10;2OQRk1hDzIE6dsWW4iNmp1ieTWgeO8T4LCMEYlHF2O4vmZva7S8Vgy3ETqKzfWzRXNnFiA1GF+EY&#10;V4ZTfDkOcaVPa38xbnuL8YgsnSu3fSW4yu2w+DRayis4N9DN7RNHuDY5zlhLG6WFRSSk5rEzNgfP&#10;iHTpuJQoLQYptU3kysAtem663SdBYnUcBiJdOk5750rbfb+k2H1sdghD3SoETfOdbN0WyCY9b9Zp&#10;ubFczWFuwOb1Ndt58c31rNu6gyXrTfkvBYhaXuloeUvJVNMrTeYz0PBMQU3gt0UBnwBwoxihinOM&#10;zCslcVgscJNM1YTOW71i0POJw1Syv4XfAax9D+AUmI67qLPH7hwcA1IlziRiJaYYk55BaVMRla0V&#10;VDRXSJQoo+1wMl1jSVLx1HaFUd4YSn5FAOX1fjS0hpKe4UhQgBZBvjrsCTbDN8AEF09dDHSWYGW9&#10;Ga1ta9A324yG/iY2qK9km0QQSydNVm6ez9LNr7N8658kEqmTnG5Oc3sIpVU7cXLTFiD9Bd1tq9io&#10;uZw/vvYKiwRwa9WU2KrO6/PfY8Hq+fz51b/z9ruLWbT4PTR1FrMnyJwwf12KCl3wcF9BfIQ1diar&#10;OZBgT4hAd/Wa5QJAVTZtWMu8ea+hunm1PE+N9xYt4N2Fy3jr7fm8884bbDPRwGL7Rizk/c1NBJLz&#10;F7DH04WbRw5xqqmeM+1dnB2f4c75qzy+8QGnB2foL+/kUGUrY/VtnOwfY7xjiP7GXgYa+zg/cYqO&#10;qhYevy8UUZj35Fu++fSbp/BTzg79DxAqgyA/fPUtPwkbH177iMkmsYKsMqbSkzmWksBU1B6m9oUy&#10;vjeEs2lJnE9P4fTBg5ySCHwiTqb5EqFGzkv0nWZAzK+mRSJw/XHam0/S3nGBgaF7jM98Te/hxxya&#10;kIh79UeJyrPkZ3RTV3aIpuIuUiUChVh6Ee0WSmpYGm3lhzhz5h5DY+dwC9yPpqUhTqEmWPqvZrvn&#10;EqmVaNoskhV9NY4hBth6bGbZmj+hLlZlaLECWy8V3IO0Udedz4aNAkHDJbi4rJ87Csh3r1iWdIBm&#10;LsvYun0RVq6akko24rVTDQsbVXyCthMn9mdh/2f0zV8mucCaih4vIjO02Oa5DB23ZZj6LcNh90p8&#10;968jJs+CTRZLWLz1dVbrvouVr0TcXQI7td+zVuu/JUY74blPUxq6Aev0l7J48yoWb1GRdVCbN5at&#10;528LVzJv03oWq69iy/Z1uO3UkTZhIe1FDQd/bYztVrNVYrGh23oCkyyIzDRjX6o+hfWOUrZEHNRA&#10;x+5d9BzmsU1g7R0ly+5nhLrTYqqOSPsZzqagJZXijkwy6uNJqomTWJ1Ne3sjg7VNtJVW0llZR35W&#10;OU5e0XjtyhKbriA8thyfvRJ9d2dhFZSOiX8qRgEyDc5ku7RjU2nHyvTpfCbmYVlY7MnBPDx7bmql&#10;WF9UkYCyGPsYBZYyH1mIg5jks3IMK8BBTHJ3bAbNFVWc6e/m5vEJrkxMMNraKVCuJDmjhN0JhfhG&#10;5eG256k92olEWe8UewxOY8fOdIFiCmbCGRO/ZPT9EtHyFWkLSEA7MBG9ACkFjsKabSJjRr5Py8Rb&#10;oOkZj75TFNpWYWwxCUDV0IdNxj78zFA+nLEsnNHuQgxDijAKKcVwZyFGkuENpQwCM9HxTUU/IGOu&#10;DOULMtqZJo85OFdGkvFNpLb7J2MulmcfkIazfHFu8qHd5QPbKgD0EThKPC5sqGBwpoWmQxVUd5XR&#10;d7SWqQs1DExmMnOpjCOnC+kcTaex7wBlLeFUNO2luGoP0THORO93JXKvJ7ZuxrIiGxAU4ohLoCUm&#10;tppY79DHytIAM1MdDPQ2YmC8np1JLjjvsUDdUnpbO3mMnS47w7axXSKxvkDHyFIHM0d9VHU0UFE3&#10;EevbxHLVFRLRtdmopc8bS5fz93nL+etbi1m+bhkRcS5E7d1Bcowj1rZreeutX7NuyXuY6mxg3x4T&#10;dodbYWCkybp1q8XwVrN23ZsYCZy9/A1YtPx5tolxOrppsDN0O+YWWyTyLmfpvCVii/LYFcvw3a7J&#10;p2PNfDXSzM36Ik5XZjFTnMpsURoTWclMZR9gTKo9KYbBgnyONHXQVdtBY3kzQ+2DEouP8NPXP/KT&#10;kny/+oFvlej7lWikwE7ZpUapn74VCIpdKvO3T17nSHUXA5n5zGQe4KQA78ieXRzdt5uT8ZHcKMjg&#10;fMYBTiQlMBsncIyMYSwhl8nBU3Q1TgkAT1DXcYpugV9Xq4Cw8zz9g7eZEfMbGPmUyTNfc+EmlFfM&#10;kJPaTmVmI/Feezjo4k9TZCKHUnPoPpBLRVQKNVnFBHgHs26LOlvNdNG302K13jxUTZejabWZeesX&#10;sGDDat5buQBTay3WbV7JguXzUNm6BJ1ti4mM30Gk/C4bVeexRW0+9g5i9/ab2KoY/MpXsZLoGSxQ&#10;spAUoGewADvHLRhvU0XXaBV+Yer475UoGm1JTKozVu7KoZLLULfYgIr5GiwCNQRGpiSVuYkd2uMZ&#10;68rOtACWaM3D2F0P1W3rUNu2FH2bFTgK0NxCjdF3WI+luylrNGQZrLVZt30VuvYbsPXXEdvTQ9dx&#10;DeYeG7H32fI0kch7rd4yn/kqb7BWlmm5wQpWGi6S5y7Hfa8hPhKbFRA2H9pFWIqptDNZp+V5Ju7G&#10;rDfQRst6PXsz7CnvSialNIzsigjicgLwSXQl+IAvRfnJNIh8VB9Mp6WgiOyDYnBiVM4BWYRFV7JL&#10;orBbaBY2QWmYCvwMpL3r+qSg65uCvnJb2rSenzBA5vX8DspUuf9pGQamCQPS5+C4TYCq3DYWYJko&#10;98nrWARmYBGUOVem/ukiRfFU5ZdyrKuTCxMjnDw0Qk9NM/l5JexPzsd3Xw4uYRnY7kyR56RJpcvz&#10;xAIlSZoJS8x8D2Lik4Sh8EbLJx6d4APo7kpBKzAZ3UCZFyjq+yXJMh9AMzAJ7QAFlPJ4L4GhezxG&#10;LglS8Zi4ybxrFD8zjcjAUjK95T5R3r0lUhWYhZViEVo8V+ZzVTQ33SZg3B6Si0V4BqZhKZjvkQWU&#10;/G8Rmon17gzs5IO77MzCXRTaQ1HePYXypQq9/dOwlC/OIyKS5rE2KrsqiDwQKSaYz/lb/cyer2Hm&#10;YiXTUi0jGdQPptNxJI+GQ1lUdKaRU5NIelk85c2FhKaFE5oaQm5FEnkNKaRXxBGbvIs9+wPw3+mB&#10;q5czti4WuIbuQEugN091PW8u38DC5VtYqrKKheuXo25sgoaJsaiyFvbergI4bZau28rCVaosWLmW&#10;rcbGqJmZsmSTDovWabJZT0civQO2DlrY2RuibaSGho4mKuvVcLG15ECcE6amKixZupjNm1TYs8cJ&#10;32A73H0N2BNpKLe3UlcpMb/cg9xCj7lGunjRItat1GTNGl02bdqEh6EqX0/WwrFGmG2FmSaYqOXH&#10;0Sq+Ha7gu5EavpKO42FnIcfLMxkqKqA5t4zM/anSszcxc2iSbz8W3RPgKZD7UQGeArsfpASKyPwP&#10;3wsARQa/++x7zgweZay8icGMHGYz07gmUD0VF8/lA8lcTkmW6HuA0ynxnElN5mhMDBP7ojiRVspM&#10;73H6a8cZqjlGU+cpBlpP09d+mu7Oc3R1X2VWAHjqHJy6/rRmjj+hJLOHcOdQMoL20pedz7HKKs7W&#10;1XCprZXzHV0S4duIEfhu2LKRVZs2s26TpvweC9E1V2WzxMaV6xezbMUi5s1/FR0duS2mvWDJYulw&#10;BJiayuCXxFeLTaxaNZ/33nuVLerLUVXfxFvvSgydvwxdw3XsCjMX+K1h08blc4NeRqZL0dSbj5nN&#10;Muz8tDHYoYaJ1QYxQQGPySqWqS5i/pq/Y+6+GQvfzSzXfovtXrqYBm4iuS6AfQUCyyANtnlswTbQ&#10;DFXjtWIUyq5Wy1i2cT0LV6zh1ffeZcO2jZj4SuzOcCUx1wczHzXMvVXZGSfraMBW9Ezms2ydJJUt&#10;S1lvvIX31Nbw15XLWLR5Pev1NrDBcD0GtlvwDNChpj6Ehr697PBTkcisLe/rwGYDXeavWi/LqsLe&#10;tDRpL03klGcTlxGBZ5wdPrH2pCUHkxcWQrJPIBnhYezyCmWrriyLczK+YcUERZXgIG3X1DsZA0l+&#10;Wh4HUHdLQt01AS1PgYpPKtreKejI1MA/Y670BWZKGQZkCgAFbiJSZiI923aJKcq8gQDTUJ5jFpSF&#10;5a5cduwWvuySeBuWTGV+Bce6+7gg8ff04Ql6a9vJzSsjMqkIX4nhTmJ+VoEpbBfgbRegmgg7DH2S&#10;MRb4bZN5pYwlaeqJ5RkKHI2CZLmCUkTaFBjL+8pzDeW2YYjI2i7FZAXs8jpmAmxTgbJS5gJ1M4Hk&#10;z5wSinBJElglV+CWVItrYj1OcXVStXNTZym3xAacYusk58t8ci1+mbX4Z9cQkFWLT1odvil1BKTU&#10;459Qxc6EGsIONrHzQBO+cdU4hRdgJx/cUaDoHHGAxIpiBo+PkleVLwZRyqU7hzh3s5ljV2qYulzD&#10;4Mly2iYKaR0voPOomOJQISl1yaTWp5HXkiNaf4Ds1kyqOgsobs4kuzmNg3JfcmUq8cVpxObnSHTI&#10;IiI1SSw0QqAchaVPBBaeYRg4B7B1hzdaO3xEg23RMNuGjY8bG3VNxP6MUNG2FkBqiHHIymxuwlIN&#10;Xf6+eD3vrFiLuokmPoGemFmZYelog4qGBpq6xqhuWE9YsLNYqPT4q7agsVkPLbWNLF+7GjXtdfgF&#10;GNDcEEnuQWkwFitxdTdC30AarpYWhibmrN6owaq1G7HWWMmXE5X8OF3B11PVfK/AcEZgeKKFH2X6&#10;w9Fmfpqo5tvDJXxyqIqrHTW0HUwmJzxKANjIqbHjT+OuYnwK9J79CfDmAPjsPrn94Pxtxmu6OFJa&#10;z1BGLsczc7gjEeRCchpnYhNlepDTB+IkBicwtjdcah/nDqZxTHro6cYjDNRO0V91jJY2AaDAb7Dn&#10;LIf6r9Dbc42js59x6RqcvPw9J67+wMXbMDV6l9zQVFqSsjlULr1/SzVn25u5KPC73t/HuUMtJOzz&#10;F0BpsnDxKv7+pyUsX/4ert5aOLtqY262Bic7FUKCDMW2HQVqb7JWRQWNrWuJCJXfUX0h8+e9ysL5&#10;i1kwbynbt5mxcOky/vqmmOPitWyQTnDJ0vnMe3chG+T38vE3JDTckIhwC3w8ddE2XTW3Z8DC5S9h&#10;776JoEhrthrJ76e7WGxwHTpSryz7E+9sfkvi4SrMg1cSlGJAae9uEoocWS42+NvX/izrynLeWrqR&#10;Nxdv5q3565i3dKl0wCtZu02DFWKDC2Q9+uvShby3YR56NmvYm2wtZmqMuZMOr694h1fXLObFRQt5&#10;af5K/r50Lcs1trBCU41VGhvYqL4Sqx2qxGcqo9UaWAfpY+lrgXOQB9b+3rjvDyW9NY+01hQi8gIJ&#10;SfXEN9GJwAQHEqM9yQ8NJtHDm+SgQGy3OfD2fEMBfQROfsrmKomzXmJKbnFoOMWg6hiDin0MG2z3&#10;s1Gmqg4xbHTYz5a58YEEtkipOSei4ZokJSYmwNT1kVQYmIVxULaUROaduZgGZ2Mu06eVL7dzxfDS&#10;qCmu4VhvP+ck/p4emqS/rlsAWEVkchleewvnWGEtImXxjzKXRKkAzFSAuG0OihkCRwGjGKqpyJWp&#10;AHhbcAbG8hhDgZyRPMYkOH3ORJX7TXdmYimf0XLutTIwk7IQW7XYlcnP3AReLgdqcD0o04O1OMu8&#10;24E6AaHMx1fjIkBzT67HJVHuT6vGNbVS/l+Oe2IpXknluCUIOBOr8JByV7YlyOOCDjawK7WRnakN&#10;+CdVz80HJNfIY/KJkQYwdHaQ4TONDJ6q5eitZmZvC/yuVzF8rpgJAeGYgLBjJpfWqXyqBrMp7c6h&#10;qq+E2sF8yrrSKe2Q2z1l5DfkklyRQWxFtvTIGQQnJxGSnM6+7EJiq4uILMrFOzYB16gkAXgqduEH&#10;cQlPF8VOkbiSgGNwLMEJ6ezNzcRH7Mc1KhaXqASJ8yFY7wrBc380NgHBbHfxwMrDBytHZzwD3UnJ&#10;i8YnxB6fne7Yutpg7+UgVqnPOg0d1mzQY9GCzWIAG1mzeSuLVq5i81Y1LKzNWLp2ncS4DWzS2yaG&#10;sVV6bTFOAe57S9Zir7ORT0fK+H6smC+GS6TK+Wqykm9P1PDTyQaBYQtMt/L9VAvfSX050cjjkWqu&#10;SCcy0tzCw8uiWz8I3ST1fvjgE27dvM43nz/hh09F/RQwKiD89kceXbnLdEM30+WNUnWMSvQ4kZXH&#10;Bw1NPKiu5nJ2FhdSU7iWm8HxhBiOx8dxKT2Lo5FxjOxL5mTjBKOHbtLRfouBrhsMDV9hcOQKY2P3&#10;GB16wOyxz7hy7ycu3fx+7iLps/d+4LZyScwjVxnKauBMSxOXDzVwZfAIV7uPcbmzmxM9zfjZm6O1&#10;aQ0ezraorV+Hq4uefGdrMDNbj57uQry8NlBa4oa/nz7zly5iweqVaOiuYfdOGwy3q7JSjFFHV1MA&#10;+B4b5H9vy/S1BQtZqboJFU1NmcpjNqqwShmQWDkPHa1VYu9a7PTZzg4bDbZsXc0m9fVs1pLOznAp&#10;hvZqLNOSKKq7gb+tepdXVr/O6u1idjqr+e93/sjv3v0DqibvkFPpis9+W/7w1nv84fVVvPD2cv6y&#10;ZAUvv7OQv73zDu9uWCQAVGPJ1i28NG8Jb6ttZqm+KltsVuK1XzpDG5nfpsn8jav5mySIt9ZukOev&#10;4bn5S/nD4oW8rrKOheqqqBjpsNlkq9jgRjE/A/RdxVh9TTHwtpN11Y7MuihaxjIoao9kX34gYZnB&#10;hKX5sTPRjcT9PmSHBBHj5klC8E4cLD1ZvsYaLeNQnD0S5g5YMHVPQtddgVs8KnYCPLs4gV4Sm8US&#10;N4sJqjrvZ7OLQNAxAXWnZLa6HkTTLUWmEj9lquWeOndb2yNtrrTcU9D0TkBHTE3ZhKbjlynxOQuv&#10;8ESqi0qZ7u3m9PgRzgxNS6LoIze3lj0JZbiFF+EQWoh1sABLAGolRrlD4rVVSKZMFaCJ1UmqnNse&#10;KVAzC1USaZ6UTMOUeUmze/LYsbcAq4h8digDOcqIdLiUPNYqVF43LBtLsUwLif0/80hrwiujFa/M&#10;VjwzWvDJasMnsw2/jKflk9aCd2oznimNc3B0Tq7GWWDnIrbnrkBR5l0TK8UUy3GOKcM9rkIgWE3g&#10;wXp2pjVKb9SFrzzWJUo+WFQWIVnZNIw2MnapXeDXS/+5GnrPlDIlIJy50cjI6RK6JjNpn86lZSKX&#10;5vEi2ieraZYo2CBgqOrNoWGoXOJxtRhgARk1WcSVphBdmMre7FT2ZWURnplJVFkeeZ0tRGRJr5OY&#10;LsuXimtcGh7x6bJ8mQSn5BOWUcr+gjKSq8qILi4iPCefXZl57EzPIyo7h/j8PJKLikgtLqGgtp7M&#10;+hriq3PJasunqLeEou5qqgdayWkqI6pEPlteNt5JabhFJuMWEYtDiBJXQjFx8mWbkx+Gzn7ou/hi&#10;4OSNnp0rBjbOslLbskHLCmtdbS7UpfPdUAGftR3k864cPhvI5clIAV+OlfPdkSZ+mGjlh+kWfppt&#10;58dj7aJZnfx0uofPj3bx2dFBPj9xlKGCUrx1tmG6URt/pwACvSPYGxhPW24LR9uHGW/tZLSyjomK&#10;CsZKChgvyuZicS5f93fL+7byYXUtD8uruF9axG3pQD6pq+N4XBJjYZECwANMlvdzcuIBE4feZ2rg&#10;FhPDyu45V5kevs3R4fucnHnM7ftimV/C9U/hxkeS6s8+pq52mpG2E9wZOcmj8WnuD81ytneMqe42&#10;xmu7sNMxZfnC+djamWJta4i2vhiYxjI0t65DVWWRWN67WJovx9pSk0VLV7Ng1WpWrHmX4EAbLB3M&#10;pRNZykqJgquXr0V3szqb1bdg5mDLdltbXlfMcMV6Fq3ZgOZ2fdT05f9i56+++Qe09Vaz3c6Ezfq6&#10;0jGZ8Mo7C3h9yQLmb1jNK4sX88qSVfz2zUW8MH8Fz81bzMtiee+obOJNAemf3v0dFo5rSK0MY7Op&#10;Ln98dxkLVLawadt29Czs2aStz0ptZTugEVstzFisuoWVhppoOZhInNbBQSxO30KLdVs1Waelw0oN&#10;AaGKqsBwkwBTk7cE2O+pCrS1NVA3NUDX0ghdC122GG9Gc4c2Rm7mrJTPYiwWm9MYRutoKqVt0cTl&#10;hxKdFUa0AsGDvsTH+JMhJp8QEkbKvv34ee1B2zgAI+t9eAr83IMOsMM/UWCqADBWABiHim2CTJPE&#10;BpPZ5JQo8EtETWLxFsfE/wGgUgr4tP4BPT2fLHQ809H1FtjJvJZ3KnpKXA7MlJLoHJSOZ2gCldLm&#10;prq7OTspBnhokt7qHrKyqti1Px/n3XnYiDGayfO2BwjkApXKmitzgaJxYDoGgWJ4YnVKKSA0/wf4&#10;/rnm4CcQtJaylbKLUPZdzMc+rAj78BKZlmAXWiQGmNaMV1Y7vrld+Of3EFTUz67iQcJLDhFRNjw3&#10;3V3QL3G3A8/UVjxSWnE/2ILbwWY8UtsEjE14COw8xBp9BJIB6a0EC0B3ZbcRlClAlfudo0txj6/E&#10;fn8Bu7IKKeqqolUi3tjVXg5f76H3fCNHrncwfb2dyQt1TJ6vZfR8HYMnqug/XkvHRAXNh0vpOdo0&#10;B8KK7gJaRmppGKyiur+c/LZcSrrLKO2pJae5koTyfPYVZZHRUC2xWeJVZTWhBUWEFhWwt6KUxIYG&#10;kuob5DHlRJeUkl5fTVpDLUnVNSRU18u0gcKmRkpbW8isrCC7qpJ8AcHB6so5sCYKBLObSyluq6ek&#10;uZaMsgKBsAC1KI+QwkL53uTHFLMKySsjMK1EgFrNzpRagjIqCM4uITitgMBEMdfcUnYl5eO0U2JL&#10;eCwtafFcb8jkbl0i9+sP8KAxmYftqTwSGH7SW8Hng9V8Ldb3w3STROMOAWAXnGmD0zV8N1vHl5Ot&#10;3OmspyzAH8fVGmydLxa6aBNLX1uF+iur8FHRpcjfnyPZGVyoKuJaXTG3G4o5X3iQ2QPRTMVGcjkj&#10;k/tFZdzIy+FixkGmoqLoC9jJYYF5f8h+DmdVc6L3BLPtpwSkw/QVt9Iln3FAVuCx4jam6oc5M3ya&#10;y5duc//OY06PXiF9n3SKLtLI7KMpK+vn+pFr3Oqe5lRdi8CviibpdAy3aKFvsI0VKhq8+NoC3lq0&#10;CANTY7bq6LFpixpG2/Swsd+Oqbkp7y5Yx0oBjYbuJqzttrNo/UZeX7SW+Us2SnTehLGeKSvWiTlt&#10;WMNyMcCFYtqvL1zHO0s2sGqDCgbbTNA3McDKRtmrwI1tnta8tmEF78pj1+qboGZmwbKtW3lPQDRf&#10;lutt6UxeXKTCnxarsM7AiC0W5myyNMRRzCskxhkrP03eVVnA26vXsVSWdclmDRau28rSjVosldd5&#10;c90q3lm9lhXqkgg0VVCzNMDY2RArdyPMbHewXsOId1epCiA1WKKmznzVDayTRLHRbBvrDHVZq6uO&#10;lrmBxPHt2Ac4Yh/ogJGzEVYBO7Df7SApy57Ecm+qB5MkGR0krzaZ/OqDFNQnC5xjyCtIoDgzg/QD&#10;UiIDO3fGYeq4F0uJvN7BafiFp2ITFIO+134BXiTrrKNZaxXDCvNIVltFSe1nnY2A0V6gKJF4k1O8&#10;xOGEuamasg+xWzIa7gfQ9BQT9BIL9BYD9EqV+xQAZqHrJ3AMSBEAHsQjNJmy3ArGO7o5IxH45MA4&#10;A3W9ZGfX/C8ABXSmvmkY+wk05bX0PFPR98zAyCdH4Kpsi0z6l0GYp9v+lDKWz7Ntl2KIEotlaiZT&#10;Je5ahmSJTWYJXAvk9UvEMIvn6me+2d3MVU63GGD7XPkI7BTgKaVYYGB25z9ud+GXKaDM7cUntwd3&#10;uc89XQxRoOeX2S7/72SX3B9a0EdIQQ+BOfJaYpi+Gc34i2G6ihkmSm/fe2qCOmnI3SdambwzypGb&#10;Awxf7GTiag/TUrPXezl+s48Tt/qYkdvj59o5otT5ATrGG6gbKKNnulmqlfEL/fK/LkbO9zF8YZiO&#10;Y/2UDTWR2VomMCynpKuBkv4WCsTUcgcaKRnpoKC/jZLBHrG4Hgq62inobCa/s5W0pgYO1DcSX1FD&#10;Slkl6ZU1JBWXcbCiirTaOuLLKsQYi0guKSGzrIzi6jrKqmooFEjmNtQRV1lOZKlYZXkFe0srCC+s&#10;ICi9iKDUckJSawgW49wp8XxXRrHEn3S8IiWOh6dhsysFt10J7N61j7zYKLqyEjhensTFqgSuVsdy&#10;oyaB243pfNCWw+OeAr46XMkPUw38ONss8Vii8cUmfjrXzI9n2vnpVI9AcYiHfW30HEgiQ4DXGCOv&#10;l1/M9bIiPmqt4IvBJp70N/C4vZw75ZlMJUbQvdOL7kAPBoN8mQgL4fDuYNq93WlwdqLbN4iR0EiG&#10;QwWG+xNoF4Puic1hOD6b4eR0BsQuekN3Mp4Yxxn5ji62dnOh/zCXB8e40HWY892TnO46RqjSCHZE&#10;kZ3ay7HOCaZLyxnNLiJu7x4MzcxR324jgHFihbYHq3Qs2GJqgYqhqTR+W7YYmaOqZ8AWg+0s2aAv&#10;xmSI+jYjVHWN0LIS2zKxZsEGHRas10ZV32wOVAs11FmkocVyHSNWG5izXMNQoGmCpb0Ldm5ebLe2&#10;w3jHDlZu02KxsQbrLYzZssMMfUdb1iqDC2qb2GBmzDozE+Zr6bHKxBR1Aa5bvETH2F1Y7nRG39kY&#10;XYnrq4115H1MWLRVh4Vq+ryxRpt5WwxR2eGAqo0txu5eGDg6omZvibF8r1b+zmx3McXE2hYdKxdU&#10;5bNv2GYhduiAlpM9ZoE+WIcG4R4dTlByJGGp+wmU94wujZmr0Ow9RBREEF0eKakkjLTW/ZQMZVJx&#10;KJ+m4Uo6R+poGq2gbKCIqsYiKotLSUstIuWgpJy9qVj7xGDrm4j/7kx8w1OeAtA7Siwvik2O0ag6&#10;RLPBPhIVh/0yjWG1/G7rbKJZZytTO4Gk1FrbfWyQ/290ikFFnrPJJU4qnk3OylRK4vRmAeXmuftj&#10;JUrHYusdS+6BIoYb2zl2eJijXYfoKGvhgNy3MyoPh50STf3F7CQ2G/ofwNDvIAYKQL3SZfkEgHOj&#10;08kYBCij0k8BqEz1lN1i5PEGAU8HRUx2KlFZpgLH7QJFZdufuRiomXKESnCu3H5aP/PP6SMgVyqv&#10;X8DWT1DBIQLz+gjO7RaI9bG7sF/MaYCdeT1yXxfB+d1iiP34FfXgmS8AVKJzmkTljA5809vxTxdQ&#10;Zgowc+S2xGkvJWJLeQso3Q80sFuyfv2RAfpO9dMr8W38xhCT1/uZuH6Io7dHGb0yxOHz0kCu9XL2&#10;7jCnbx/imEDw6OUuBmbb6J5qZeBYByNn+xg43i6RuY2hY7X0zdbTf7qT1pk2KkfFgoZqqDpUR1V/&#10;DaX9VZTKfcXDtdSMt1I+1ELFYAflPZ0UtDeR115PdlvDHAATJALGCfhSqxpJKq0ltqSamPJaDjS2&#10;EiX3RwoYE8prOFBSSWFtE/k1dWTUVnKwsYbEZoGggDC+vk5ep4YYgWBkfilROeVEZVUQlVtCTGEZ&#10;4ekl+McV4BtdgreUZ1w+HnGFeEXnESAxMzIqjvq0fRJP93OsMJwzhWFclBX9SkUMt+uS+aA9k497&#10;8/hsqJjvJuvheLdYYK9MJRYfa4ajdXw9WcEPyv+mO+W2QHFWjPGE2OLJVn483cE38h3+MNvNT1O9&#10;fNhYyUxCJBcyEjkZH8H03iCORu9hJiaS0fBwRsP20uEVyOjucInBe+gID6NLrPCQ1PCeUEakkZ7O&#10;FmNtqeF+Tzf3Rqa4O3SEu2MjXBzt5dRgOxd7uzjdPIqXcRKxe9ppaT1EfWkOJbEZeEkEc92TjlNk&#10;Gm4JmXgkyLyA1iU2AY/4ZNxjkvDYfxDniBjcI2Nx25MsnUc8vrFJ+MZkszcrh92p0plEJuESnYJr&#10;fBqeYjvu8Qewj4yR10wiSB7jGhuPV2wiAQfS5PtOxHl/jCSUFPwzsgnIyMI7PhGfmFiC4xPwjYqX&#10;94qXxyaxJz+bPQWF7Be4h0uyCCvLxT4xBpuoGBwi4nCKjprbtOIVn497bCou+6VTE6uyikjCJvog&#10;DrIcOzOzCcmQzxW3H+eYOAIPxhGVl8j+zHTCMnIJSsvCV5bFWyowM1OSVwExtbK+1BRIh5pBUlU2&#10;mS2F5BySdakmnRhJIfF1eSQ35ZLSlk7e4UIyB/PJlvWidriKltEa6icqqZ+qo7W/UQBYRerBEhKT&#10;CgQ06dgHJeIWmsHuSOmQJZkp28atZZm37z6IiXTIBoHJ6PjHo+2bgI7f0+14Wz0PoqbsG+wmBuiR&#10;gLpXEmqeiWh4J8/Nq3uJDc5Nk9BQyiOOLa4xc0eRbRU73OyajLVnHBnxBfTVKHsuHGKirZf6vBri&#10;4nLxDUtnh18qZhKdjZUR6cBY9APiBHiJaHnK8ggEtb1lWXwU2P2vARpKJH4GPqPg/zVBY4Gfody/&#10;XaZmwelsl8cbK1DcLYYYmoVJSDo/21U6yO6yQ4SVHyasRCJv6SjhxYeJKD4kjf0w+ytGia0eJ6bq&#10;CNHVA+yvGSRKYs7e+hHC60YJq5LnVAwQXiZVMkBE6SH2SnTeV6m83gC7xAQVcO6UeO2bI9NCiY2H&#10;uxm6NMzkDYHercMcEQiO3TrE+K1BTj4Y4/iNfmYvNXPuTh8XHwxzTkA4fUmec7aD3pPtDJ7pYvh8&#10;P52zLRKLmxk42kq32GD7dAtVw9UUSSzO662isE/gN1ArplcpFlhF8ZjcFoOsmeyg5nAH+RJfcxsl&#10;JrdWk9smIGuqI1YMLl6M70CDRGeJw/FVAjSZpjV3kCAxOLGumszGBrIEdBlNtaQ21XCwqV6qieTG&#10;Jg62NJImMI2vqRBwlhNbJj9uSSOJEg8TSus4IK8VW1zLHgHinowawrNqCMuvZHdelUTkcgJSitkp&#10;PfX+g8mUZifQnxnFSHIgsxkhHM+N4HRRLFcqE7gr8eaj1lS+7BMjPFTPd6PNfDfSMFdfH6ri/8fW&#10;fwfJUa9tm6AOHDzIe4skJGQQAkkIee8FAmSQASGQF/Kuvffee++9ry5fXaaruqu9l5cQcM77vvHN&#10;zu7ObMTEzkTMzL33k63inG9n/ngis7Iys7KyMq/fdaer/9mYhv/FnIn/3VqI/68uF/8rrfn/pDX+&#10;n72sATFHgrCnmePV4HFuBnoSotERHQZ7WACB5oPWEH/YGYntwf6opJGUHDuGpzHheJIajodp4eiO&#10;CsJgQhweZmThYVY6+lISYecyO7jzduUVoK+4HP206R6uG0dZATrLC9DD9ZbmE4ck/zxG4gAkJRXB&#10;gzC77J2GezGFuBFFECWkwiMtm41pKhvVNCaLNHaTWUlsWNNwJz4T16PScCs+A3eTc1kFcOf4N+OS&#10;cZvv3UvOg2d6MRvvfLjn5cItMxueGTnwZcPjy2HemTm0phL4ZOexMc7iNs6GScyev1VEWRkCOY1f&#10;Zgbc0tJxPyuL23Ae/Gn0wTR9PzZ6twmrm8pyZcA9k8ufUYybCTm4EZcH99RyuCXT/jPY0GeU4lJc&#10;Gi5EZRDI6bjG7+aTwWXLyOYypsErLQ0huZmILMjn9sCiDcu2F8LPDy0i+PLZLchFUD5BV5aONHUh&#10;ci1siOtzCMU0xNTmIFVTgCz+1vnWfBQ58pBtzkY6AZhryEcJ7a+uuxyqnnrUWepQXMn9oKAESfml&#10;8E/Ixa8+ScolJ+6RhfCMKsHNwBxc8E3FT75J+MEvEccJxG/vJBIYjJK0siP303GE0fTwHdqZXCB9&#10;PwXH3FJx3J0m5SGXvtCuCJYTNMoTjJ3f3yd0POWiabmAml3PNBYh55eK7MxyWBrlGYU2dGjNqCqq&#10;RWRCHu4GZOA85/kTje+Hm3E46kZ4uRNyyrV8Yne0PsLv4NUIpQ7RBMUQjxBqR+/HcHmiWZyOy/b9&#10;vWwcuZ6Cb67EsUvoEajfEdBiiV/dJ+DdE3DwXizGeBQbCbEWArAFfkWthJcdQcUOwk66rUpJf2i5&#10;A6EVLQipMCGwwgyfMjM8CT/PYoKvWA8/zsevyEQAspvP+dESJQa7ZTRzIyT4MtS0TDXuZVchSd0A&#10;3QMzev/DgfaXFlhfWGB5aYLtpRaDBN7wPwwY+EOFgT81GPinET1/GGFjRDY+aIR2qAH6YRUMwxo0&#10;EYDq3iYYBw3Q9OtR065CnqGSEbcK6boatoYVSGPF1eQQYDnItlQh21rNDYYbREsjMutKkUn45app&#10;h5papDdWI6m6AskN9UhsrEN8fTUS62uQWFvN9xiR6yqQQlvMUzM2N9UhkbAbHYf99U38jAakq5uQ&#10;rVcxktQRinWIo+rHVfJ1hRqxVeyvIwhpjgF55fDLZuVWwL+gAr587Z5ehHsphbSVYkblPITJxatJ&#10;0VBF+8AQ5Q5znBdsiX7oSAtEf24II3Ik/qxNxP/QkIL/SZ2F/1mTg/93cxb+qzaJkTkav9dE4XeC&#10;8kVxJH4vicU/KxPxj+pY/GdtHG0tAc8K5E+Q3FF+81fWVZTf+BVlrIpb19h/HZW3b0If6IuqXy8j&#10;4+tv0EcoPk0Px4vcGAykhEPt7YHqO24o5jS5Vy4i8/J5pF44i3LG4Za0VJgys9CSmQ5DWiI0SVHQ&#10;ZMQjJTgInu7B+PFKADyii3ArJB1usbLzVzPW5cArnQDKLoVnZgG3oxJuT0UsgiuPECMo3Ai92wmM&#10;cRmF8Mopx700go3j+dHM/XIJsnyaeHENItkYhfK3DCmvYCPOnT6boOP7kTR2qXDafFxVLaLKKhGQ&#10;n0e4ZSO2tgqJTfWIJCw887NxJzsdHgSRT0EB7b+EECwnhAlA2tr9tCwuHxuurFzcSczE3UTCMr0Q&#10;flwm+V1vJ2fjSiLBF5+La9E5uBUnIM6Hf14hi9+NAA4jWKNKOV9+flhREWL4udGV0viyygsRXZKL&#10;hOpCZGrYcGjKEF2bze2yEMnNhUjXFyG7pRg5liKCMQdFrbkod5airK0ChdZy5Brzkc+EUNlajQJV&#10;ObI57ww2SmFct3cisnDFNw3XAthgRLMBiSnCzZAcXPRLxy+s0/7p+NE/E6f9slk5OCVnWb3S8YNv&#10;Fi0xHWf8svALzVG6P7POBufgTGAmzhBgZwnVC4HZOMvpz8jdIEw4Z/ha7gw5zWF3mHKycith15nw&#10;qL2DMbgNDbVaJBGKvrI9BBcSzjm44s35c/nOBGXjR79M2nQGTsrJDUL0JIErl7B8L9cu0uxOuCdx&#10;uRJx0jMOp2iRpzyzcMo9n+Pk4KR7Nk7ISRW5HIagPHQnFgcI1IO3Y7D/ZhTG+NHiwhs6EaPqR0RN&#10;DwJL2lltNDgbfIssBJv1VVngQ9PzKdLDu1CskYDL1+NeLuGWq6IB6tla6uCVreMOTTDmsJ8Q9MjW&#10;Kv0erHtZzZy2CYkqNSo7jLA+b4flqRWGx0bonxpgfMqoSwsc/A8zBv6bCd3/aUDbHzoYCT/VAGE3&#10;WAcdAagTE6QFagZU0BCEDQOcn1OFAjPBpGtCbosOWbTMLHMTMgy13GAIOj3BZVYh29BAQ6xFoaEO&#10;BVrCUFfFiFyFAlM9MtUEnYZdziNTX8dixCVI01UVyFLT+hpL2RITrs0EXm0tYipqCVeCsraGoBPY&#10;cRqdmhuggQZqRGKDGkkEY3J9I9II1QRCNKaxAeHc8QJLqhBQVM0di/3cYX3yKuGRWUZzKMfd1FLc&#10;zayGN00mmiaUExeF0pggaOJpZkneaEvzhzMzEF25wRgqDMWL0hD8Rw2jcUM8/knoPS0MRE+mN+yJ&#10;92mPt+CIuYueFF8Mc5qnecH4szwK/1WTiEdZ4Wh0+xUF1y4i/9oFpJ07jaxLv6Dw+iW+/hV516+h&#10;8NYtxJ/6ER7rtyHp2+9QfP4Eii6eQMHlH5By+gSSfvoJ8ed+ROwvp5D663nk3LmBupBA6Am+5vRk&#10;NKVEoTrGD+WhnqiPDEO6TzDu+UfisGcYocbtJrGKBiQgqmejwHhHSwnievHLKaGBs3Gp42+o1hEK&#10;1QglhEKKyhHKdRdUzNfljQRfNY2oksBjY8TGJam+geNrkKHXsaFtRnxjE8EhjU4t4VLLRqyBjVUj&#10;GyjWq/5Y/pZhFeWIqKxknKxHkqoJcU2NBCiXjeCIkmPDNNmE+lolBQQXFyvdhIYGNoD8TSsJVMIs&#10;obYeUVX8HlxGzzxCPK+MxYaN0PHKpUGyoQtiAggsLuV3LOH3KeU2U42YOqYHNrRxjVwP9eWIbeJ2&#10;qK1Bno7brIFdI7dJbZ1y7LrQpkKRvQkFNP4ccxkNsAj5tmIUtBZzeAVK2uo4Ti239Sp2a1DN/Syj&#10;oQ4h6XnwiSNYCCsB1LXQPNyJKsA9Nj53Y/Lxa0gmzvtn4CefTPzoJdAT8DDqKwAieHxSCcA0/MR+&#10;Ad0vAjyC8rRYI6F3mvM8EyS3wAkcc0YBGZhLAOYr9XNQnlJ3w3ORkVsFq9aEoTYnOsxtaKzTIy2H&#10;+0JCGW6FFuGKfz4uB3D8wCz8JMV5/kAA/ujLZSGEf/AZheEJz1RaZwrNlLZJozvlnYqTXmkEYSYr&#10;G997Zyp1nOOf8ie8abnHfdJpqzRYRuAj7I7xr2xFQBVtr7INASUO/jgCPwetzkLItSjx2LPQTNgZ&#10;CToDuwa2ioRfjgaeuVq+1sC9QAOfQpogh4sBBjBO+3I6KZcJKjDM08C/RMeYaCRotCh1GKAabIF6&#10;xIDmhzo0DTWh7XkLhv7Ljt7/ZkbXf5lhYxzWPFBB/UAN7YMmNA8RhMONNEgN1IRgAyFY4qxHnrUG&#10;RbZmlFiNSuVaVMgyciMx1aKAEaDcoUKlQ4tymxrlVhVKLY2ocmhQ3tqAslZGZ3bT1OVIaZbWtgZZ&#10;hmpOSwBqBH7lBCaHaar5fg2SmrihVlYhuqIGCTXcCQjAqIoqVjVSm2mWBGh8XSNLrLAWKQ2EKDfq&#10;JBWtkBAMLqMlFJYisKiKO14TzVoF/6I6AkFAWA/v3Hq45TWysWimtVQhIZdxPjsHhXGBqIq8DV2y&#10;NzqygzBSGIaR/GAM5AZiKD8EwwWh6M8JRHeGH6wJntBH3oU6+BqM4TcJwrvoTPLCcHYgnhWH4/fy&#10;WPxZkQZzqDdqfO6hxvc+6vzcUO/vjsYAT/Z7osbPC/XBgSi+5w7/vd+i6MIVmPw9oPa5jTrPayi+&#10;9SuqaYH1Ef5oiApEbagfqgN8oAoLgSEjFdXxESiO8ERhmBdKIkKQ6REIn3P3cNMjDJciGO1KjIjJ&#10;1SGO3z+GjYccQoiqbiBwtIisaOC6U3H9G1Fqb+PvY0dxq5W/pRmpBFySSo9kjZXAMnF7UtPctMhr&#10;4fvmFpTZbahob0O+2UJLMiNFo0dcfTOSmrWcVstUoCNg9EwJeuTw/SxTC1LZH9vQSFgSaARjgqoZ&#10;KVqtAtIsgwb5Fh2KrHrkmXT8fZvZ0DbT9DXI4Xu5RhWKbQYup40ArGFiqkJgaS239RoEldchtLYR&#10;QVUNCKjgb1/J19W0TH5OEGN1JLejRLUKydpmJDAZRTVUIl5dy3hbhRwNf3cmmAw2uplaNtxGNcHW&#10;yGVpYLeGSYaQs1ejpL0WpdwHqnp0BGEjG/wyfrdaNv5sfFWNjPyVuB2biyvyAIOgYoKpAFejS3A/&#10;qQLeabVwT67C3aRK3IytwOWwUlwMqcCFkHJciCjExVd1IVyqQLnu93K4VDEuhhbgPA3vbFghzvL9&#10;c+z+zNc/BxF8gTS/AIKPnyXd0365yufejmBsL2qExWBBn8MJR4sDNdUaJKaWwD+OUZzzvRRUgHOE&#10;qGKiBK5igITYjzRSqR/4Wq71k8tdFCulhcr1fj/40vgI7uOeAsgMHPdj7Ob0x3zScIRR/Bjhd4z2&#10;eFyuASQoJZaP8S5lnC23IKDcPgrAIgKQBuhVZoN7sRn3Cgg+Gt+dPD3LjPv5ZoJsNO6GlFkQWG6G&#10;f3kLf2haIof5EJI+eSbleKCYnycN8F66ijFYTWA20wgbCUg1Ymo1/KGaCC1CbcQI9WMTmoabYXtq&#10;Qu8fVsZjMzr/bFFOkrQ8bYH5GaMyY7LlNyNNUc8youWZidPqUd6lQoWzGXVdBjR1tUDVbUZlWzPB&#10;Vo/qtkY0djZDy4hsGDKwS9B2aRiX1ajvMqHC0cgdqwqlbQ3INUurWsedpl6xxFxWgaEeRawyEzc8&#10;bvQZWg3toIEbMO2EBpCuUhF6LJWGRtHEjVSn7CzpWjV3NDV3mhYUE8hFZu6gRg13Hu683NFiuCMk&#10;1qgJTy3CqrU0DS2CyjQsHQGpR1i5BiHVRgTXmZGstqOgqQXZ3Lnis1ORFBuKwhAvGGP90ZkahnbG&#10;UmtSELSRXtBGecEU7w9NhDu0EW5Qh90iCG/DGHkLZpqgJfYOHEn30JsdAFOkG0puX0DR/esocruB&#10;YvcbKPO8xe51lN1jHL5/FWXed5FFGwz66ghSTp5Gk9sddCSGwpkcBm2YL+oCvVEe4Ebzu4oU2mPS&#10;L2dohadR7uuN6qggVMb6IS/MH8FX7+HqmXs4fPom7oal8bu3ILrciPgqC1IIrxSuw3S9FjE05nh+&#10;17hGAyFEABkJKLMZuTYryjrsKLG38Hei1XAHStc7CEALY6GVkGpn5GtDQYuNDaAVhQRhAacrMFuR&#10;bbIgzWRFOvtzBIqsDIORjaYNxW3tfG1Fns2ONJ2Bn93MZWDj1UgAEpYFVgsbajOquyyo7bYwaVhQ&#10;1WFll9sYq7a7FdW9rSjvtCm/bawAvLSJMVtF26sl8KoRwe0lkFD1qxYQNiKcMA4nFAMZxSOqmVAI&#10;W9lWUtT83IYqpGolydQzmTChGGl+tMFcbn+5LSolxRRYmXK4reZZmF5slShy1HMf0BGCBKBNQ3gy&#10;ndRWsFEtoX0W4kaiwIlgCinC6bBK/BRWQmjlE2D5uBlZhRvRNbgUWYmrUdUEoECQFVqOsyHFuCBA&#10;lJshIivwa3Q1fo2sxrWoWlyPrlO6v0ZU41JUJeSGil/jq3ElphKXo8o5fjkuhhOkYQQp6zzndy60&#10;FPfiypBToYHVTMlp70S7vQsq/t6Z2Ww04pl8COEr4SUcn+CkZf4kUZrmJlD9OTBfeSLNGXk6DQGp&#10;XOcnj96SeE1j/NG/mMOKWLn4KZjmGERDDWQxSst4PxHEP/nnEqw0Vr4WaI5xy6HREVieuS2EVQvh&#10;ZYVXvhX3i8y4m28i9Iy4yVh7I0uLG5la3Ga/nAX2JRj9Cwk6Rl+PAkbcfB2tUIv7mc24l9GMW6kN&#10;uJFc91ddS6rBzdR69tdynAYEl+sQVtWEVH0zKnpMqO43oKJLzI6x9zcr2hmF2/8gAF+aYX9hRutz&#10;2uBLPUsH8wt2f7Og9WUr9I9a0DxoYCw2Qd1HW+w1QNNnIOCaUM0NQ9VN+PWqYWBMNvWroO9tgqan&#10;Gc29Wqj6jKghDEvbuQF10BA7CVNGhuI2HaGoZqvOaN1mQk2bFdU2M4poCrmsJLbYic31fN+E0lbu&#10;nAK9FhPyuVPVdbZzvh2o6WzljmJDQ08HQdvOeThQxSq302QsrdywLQSslbZpRjxNJlnfjkSNg62/&#10;gxGolaZoQHSTCTHaVmSYO1DEljKxuQWRTQYClPbBKPXT4ZP49sutOLvvIG58dwT3jhyDx9FjiLt0&#10;GVn3LqDE/SJt7jYMUR7QxBCGsXehjbsJY+IdGOPvo+TuBWRePoOC+5dQcO8KUi7/jOSLZ5H+6yXk&#10;XjmP7EvnkPjzGcT++BMKr95BzpXrCDx8HG77vkXUz78g/Jef4fbNYdzYsQ3+R75B7JkfkXrxPHKv&#10;3UCVvw8a4sORHxGJg9sO4+NF2/HNzx78/Yu4w/N7N9vYtSigy9SbuWPbCDQjElU6pOlbaUS0Mr7O&#10;trYivUUA1kJI2WhsRoJKT5sz0OysBBXnUW9mg+OgjdH6jA4UGG3I0xOAnK7M2YHCtjYCtJXAsxKg&#10;dhTxdbbFQhhaCRLC00IwtrYi1djC34DRWcvP4DKl6UzINJoYLW0odzq4ffA37TKjvJ0NZ7uZZUVN&#10;txMFbYS4Xs1lkkZQi/hqPaOxCZENGlYTAdiEEEI1vFmHaCafWJplJIdFEozRjNvJWsKfjWuqpoGN&#10;XQ2BrUKhlY2nhYJA2BUxsZTY+ZpV7NCzsdbyNRtuewMBWEsL1NACDVx/9Uw9GgXk4ZX1CKF9hhDE&#10;npmNuBFbi0thNThDAP4cXoYLhNSvMdW0vkZcZ12OqiF0KnA2sBjngopYYopFBE8JI2wp4UWgRRB0&#10;4YRgFPfnmAZaZB2usP8C4XmB4BIA/hpfhassufztZnI9rsfX4Eq0wJNg42d6JJYjr8qAVlsX+joG&#10;0OEcRLPWiawSikBWAzxSyQvO61q03IE2Wlf4Wm7TvRBRivOE41la4i+MyucElDKMdTGiglVD8PJ7&#10;cnkuR5VymnwCuZDz4LhhBXyf301MlXWeJivDxrhlGAk+Wl1WC9wzCbRcK+NsK+4XWOFWaINXaRu8&#10;WW6FhCIjrkehHp6En8vw7sv1flnqV9Ws1O1MFW5lNCldV/+N9EZcSeJK40q5k6XC/ex6uOfW0R7r&#10;kGTQcYNk1DDVo67fBMMzG0zPDQSdAVYan/03E2x8bX+phuN3DVoZixUgPrPC9NDEMqCFINQNGaEd&#10;MKCxmzHXVqcA0MBhLQ+M0BF+5iHCc0gP07AR+hECk0ZY16dDSVsTIahGdTdB3GXlxs6NntZYyla1&#10;uteG6g4HSmgNBWYTCltbGK30hJ8R9T3tBFwbdwIHmvqc0PR3wvJgAJbhPkK4ncvSyeqBurcHzT39&#10;aOztIxQJxL5+1PT0sbV28HvbkWFpQ5atA9ncKNJNTiQQetEEQJTagGTuhPkEZikjYJoyjObEDTyV&#10;O+iBk7/iw4WbMGPeWsyc9TnmTf8UCyYuwbKpy7Fm8XJ8t2U7Lu87gNhzp6GL9oA1xZ3wuwWTADDO&#10;DXW+d1Hpfge1gXcYdd3QEOyDal8flLp5oOjWPRRdv4sCgq+Q9pb2y1VE//gL3A4dx4bxS7F+ykKs&#10;nTobexauhO83R1Du7Y6GMD9U+Hog984t1EaEojoxHvs2fY3X31qFpdsuMd5auZO3EXKEi5bg0dPE&#10;NAY2Ai3caWl0Oisjp9icjeZH4+U6z7XyewuMOG5Wix2ZNLkUrYmNkInTtCqVqDYi3UCIGezI09ES&#10;uQ5LaIOFXG/F7U7k21sJFAuHtXA90iTZSOW2cV4E3ygAuRzsj6PxRTfS8JtppgRxfBOBxm4KgZjA&#10;yJ3JuFzaIcvFyMb0kkBbzDa18n29EpmT1IzaDYQcIRjdqCP81IhgRdFwo5s4P37XZDaWaUwEyS2M&#10;8K8qxaxGukWDLKuG20Azl1eApiXwaHu2Rm5zTWyU1TRgPcqYbso7dKhoU6Gqk9bXaWLsNbJhkOVs&#10;RBIBG04A+xQ2IbiiGaHlFBzuf/cTm2hfzYQeIRFdRTDQ1mJpc3KnV1wdrsdRTuK5f8bU4losh8nN&#10;DlFVhJvcFkvwsf8yDVD6pftrbI1S1+IJObkOOKkOt1PqcSulDnfS6nA3ox5uOQ1wy+J+ztTnxfLL&#10;a0Z0EaVC5UB76yCGeh6jq/MBmkx9SK+yI7yYYpXbBPeUGrgljl47fCulkdXA/gbOnyDnZ12Lq8XV&#10;uBql5C61m1yG23ENuJPQyGrC3QQVI72KIlZPPtWzW8d5VHG5qnE9tQrXUtlNZiVWYox7lly+YoYf&#10;YRdQbEdgsYMrj/G3wELYjZb0uxfQEBlxpbwYib3zDcpxPbdcRtxXdT9vtHs3h1DMVvM1AckafT16&#10;p8mdbA3u52rgkauCV14TQtkaRDXqGQFrqf+EVpcd6pE2qBhtdYzF1pc22F4w/j4XCGrQ/qeJZsjX&#10;z1pgeSJmaEPbSzstsZWvCc4HFqgZdxt71ISPHuaHjNAjBhgGNXyPXcJST2jqHpmhftCCejFPpwa1&#10;tNCGfguaBuxoGrKjhpCsHbZA9agDDQNOVDB+VXc5CMx2pdvQ2wHtUB8MD/o5v160PB4ghAfQ+mQI&#10;rU+HObyXxfdH+pTx9MMDtNQBNPX3QvdwhN9xhKDtUHbQInZLOnuQwfiWY3WyOmh93PFpidktjHOE&#10;QCF31FTu9FHcEaOa1YipacKxM3ewedvp0X/nWnUIsz/ehalzNmDKjLUYO+lLTJ63HROmr8S88TNw&#10;eeNatITdQ3uyB+zxd2GMuIXsqz8g6+pZVHnfQWOQJyNzIMzxkbAlxaIlOhrWmARogsNRcssNGeeu&#10;IfzIUWRdvIiyO77IuXETCbS9yoAQQjUO6kh/FLtdYgz+EWlXLqI4IgbHDx7B9CnLMXXePqz5+gaS&#10;myVm2lgCQkZbwi6b4Msl2HJYeZZ2pasUjTCP1pbFdZJpshE6tLtWwqzVQeuh0VkcNJ9uvu7i+iLs&#10;2jpp7VyfnEeNowf1Hb2Mpz2o7OkhJDr5G7Ph6ehCXXcnavp6UMJuMYeXtncQOLRGRuEMRmWBaZLG&#10;pDQwGQYzUsUCCV2J46lseAo725BDI4wnaASWaSY2YIR1ilbH8cxcThuXmVDk9DGcJqqRvxW7cc16&#10;xDZr2dhrCDsapoWNGOGXYTUhp43T2Y3Ib2tBIRvfQlpecZueXS23D6aRdj1KnHoUsZvvMKGSUbyh&#10;z8JttxUVvVwfdhqyXstlVCOkspHQqcGtNBZ3/jsEz52MRtxNb8B9gvAe+2/Tsm4TVDeTqnGH/XcE&#10;MEkEDesmAXOLoiI3PtxJo8CkUmBe3RRxJ41y86rfVXc5zC2N+zO7Hhz/PpOfJz/DK5v9NDo3lhf3&#10;dZ8cFfzz1Igu1qCaxtfhHMGDwefo6X0MjXUQOfVtiC4zIqhQA7+cJninE15MknL47G4ql58lV5TI&#10;sLtp/E58LXU3nXBPY8lNGKlcFqWkXwUPLoPy2fmcZ5EOvoVask0LrwIt+aVVDsmNkQudffJbqMtt&#10;rHYEldo5MmNwkeXVyQ+TcvLDjVHYg+BzAdCLAPTJ5+sCvscYLHVfYnDhf/9aSvrvEY53CT7pCjQ9&#10;WJ587UvqB5brEVSuQkS1HOBlbGHkLHNq0fyAUHvZCRON0PLCSgO0oO13C5x/EniMya3PLYShHU6W&#10;ne+LEVoJQcMIjW9ESyC2EEZWWAg8i4DwmQUGTmMiNA1PrDByXO0DG+2NoBuwQDNsg/GxE6anTuj5&#10;mcbnbTA+6yKMCcHBTmgedhPKPYRYOyHbBQOBZhzuh3GkG+bH/bA+HSSYB2Fh1/h4ECbC0PBIANmH&#10;Fg5recLhDwdgejwC1WAfI1U7d0C7cmwrQ0/baGSsZkQrcbQpcS2XxiHHsArNNEArIx6jXbKBOxvj&#10;dlRFA747cQv79l7Aht0/YPXWY1jx5TdYtvogPlyyDSuXHcCajWfw3oK9eGPyWrz/xkLsWbYGOXcv&#10;ozUpFLrQ+yi4/Qth9SOif/gOMT8eQdavvyD72lkU3bmMCo97qPL0ZHmjwt0bVR6+yLt+HWGM2HnX&#10;7qDM7SaH30DJ/fsE4VmE//ANEs8fQ9ada0i55YFvd5/CpOkrMGPBVkxedAjrDt9ApmEUaNkEXLaR&#10;kdTkQJ5EVgKt1NnNnb5TgVthazuKCawiQimPlpxLwOW3dhIC3QqwqmnPlV2y/vo5Dafr6ERVXx8b&#10;p35aeR+aegbQzH7VEE17oBflhGBNdx9UPYP8nftQPzSACnZrBodo/X387A7+Bl38DMKNYM21tiuw&#10;LbCPVhGXS6rY2YUSzquQ4My2M0bzvbz2LgKqk+MxJXA+AtsSWn5hm5OGye/LCJ/FbgbBmMnfMqeV&#10;cZ/bd4GzVal86efvX8SGv7TbzmV1oIpQq+xuRaV0WWXsL+3keISfTF/MyF3bY2dachLiDsVgkzVG&#10;ykQzd3AV3HNGU9j1zGbclASWRXhlExIEi1sGoUQYSt1Pq4dHJo2Lqe1uhoqAI9QIFambhOLNNFoV&#10;p7/D+UjdZcpzz9IqJzVd5Uap8czUwi9LB/8cPfxzdQgmH4KLTfDnvu1P8AQQNiFFBoSxoku1qDZ0&#10;oq//GR4M/4b+oecwOh+gVNeLzOZ2JDY6EF/birhKG2O8XH4nl+FZWFaEsIJKWxBQYiTMdBQoNfyE&#10;H/ysoEITQkosStePYhbIlBpSakJwmQlhFWbOy4JQdkPKWxBI0IZUtHDeLRjjX2Sm+VmUs7cCNOnK&#10;MJ+illdlUsqdJidw8yk1w7fErIwTVGpTxnEnBD1elXdxC+FpUvrlMhnpenKFCDwVMAokFXvk+1xx&#10;brRDb+b/kGodYhq0yGRrmmMyoMBqIGz6CUBC5lkb4dVK4FnRTtvr+LON0HPA+Q87gUgQvmhRjND6&#10;VMpCAJkJGy3Hb0HbbzZaGY3xoYUQMhN+cmbZDttTQvOpg2BkVB1qg/4BYffYwXHaYFbes3Ladjhe&#10;dBOoHdAMdcL4tJtGSqsjCPVDvbA9eggzIWilAdqfMvo+owU+IxCf0vgeDxGkwzTNXuifdCvfw/77&#10;MOf5EI6Xj7gjdnGnbOeG3E4Tkstn6mksDlRzg66mZVQxopW32hjluWMRfsVmtvSsbBsB0tqKgNxS&#10;fH30Bo4duok9u09i69ajWLfpCBat2I2ZCzfim0M/Y8OmE3hr4jaMmbANr0/diHcmLseH0z7GpQPf&#10;IfvmNTQE3Icx1hfasPsou38J+dfPIu38acSe+h7xZ35E9vVfUevnywpArY8/KgPDcXDpOvz4xXaE&#10;njqM0GP74HfwK/h8ewh5t69AEx2GdI8Q7F3zPT6YuhkTP96LiUsOYuzib7H26K+Ei+zEdsKCQBOo&#10;tRA0pnZGvXYFQFKlTgKEkBMzlvEKHYSJQ+BDkBF6YnIN/YOo7xvk+hugRffQgrrRMDKI5pEhNA8O&#10;QNXLdS6N07MRBYClXV2Mi4RjB9+jgaseDqOaEBQA1vYOoKqrFxVdtELCrLS9h8vRzyIYO3qUz6wk&#10;UGv6hzmvYYK2n1DqVapmsB/VnF85pxcIlvFzKnpYTAdVfd2M2mKf3QQjTVO+W6eUE+W0TxmvrIvf&#10;08n14LSjcoCfxekquttQ299BS2UNdHP+XfwsmR/h2iXQZaPBGC/bSXlHG6M7TZWNSpKGCa5Ur4iJ&#10;F4XGLU/2NcqIXLFB2XDPpnTk0HwIMG/CykvAla4e7ee4yjF8ERPu5245cjiL5sWuewFfE2CS7u7n&#10;jV75IZe7yRUfPty3pbxzyY4cA3zzDPAneIIIpMBiIwIIv2BCL5QVSXBFlZmRUm9Dg7UPfQPP8ejh&#10;7xhktXQ+QoWxF7k6Jh9dJzLULFUnkpq6R6uxC8mqHqRp+pGi60GyrguJmg6l4pudiG9q53gdTEjd&#10;HE+m60RKM8dplGEyXa8yTF7HNbYjTkXQqjo4zIkxcqmKp1yqwhUkXbl7w1vMTo7xsbz4hXyLzfAm&#10;WT35xXxJ4YCKVqq2g3S1KwAU6En5ktRSXkWMyALOEgKUw8US5bUMl2OIchmNJ1eaR7ZcT6iDX4UO&#10;oTUG5cB/ptFMU9DTfky0ITNNUI7TGRlXLYQUY+uAFmbam1nsjtHY8ZLm99zIYiR+yshMyLXSDi3P&#10;DXD8RkMkAO00v1banpUQNROQrew6HrfC+ciO1gcO6IYcnDdhSPjZX7TRJAlZjt/9vB09v/fB9rgL&#10;5gfdjLkdnEcXo24XTCO96PjtGefzAG3PBwi2QS4Dgf0bIfh8EAYaoJEGKAA0PO2B7Y9+OP4Y4jLR&#10;CjmvZhpl81A3Ci0aVDLm6DnPxv421LFll2OLVXYrKrmhV9EGS200BMaqIgKk0GFDLsHolpCFE6e9&#10;cPKIOzasP4aNW07hsy+PYcLsjVi89igO/nwP0xbuwPtjN+PdsV/igxkr8f6CjRg7dxtmT1yGddM/&#10;woWNW5F59TIMke6wxPow8gagyc8btV6eNMC7qPLzQH2gH+oJwDpfPxT4R2HF7C+xdPxHcGMczr5x&#10;kdCkBXp4oSYwCIGnL2DVh5sx9oOteG/ON5i44igmr/wek1acwIqDhKtOx53fqRhXSRvBxrifb3Yq&#10;/WWEQxlNrpxdKXkt4BCIlHcROt3DqB8YYfQjwAi5GgKrisCqJqBUNGr10wcE4CDUQ4M0+j40Eyim&#10;Zw+g5nt1A4Oo7RpEHSHaTGipHg6hhuPVDg2jgVCrl/cJtupuVtcAf4MRVAlcCbYqAlIAWNU7iGqB&#10;bi9tkhG6rp9JYJjLMkyT7KNR0iTFQgV8tcOsoT7UDnBagrJCDLSf8+Vn1nC6Oi5/nQCY/ZU93ajs&#10;7yOQ+R37xGQJvv5OfpYT1YMENxvKyl4O7xWwdhOA7Yz8clKG648NRLocg2QyiG2ywF9uaMi3cl9z&#10;MKWZue8KoERs5OoME7yzpbhvSjeLw7NoU3k22hTHJaQ8KSielBwPpciCEu7v5RblpgdvAkzKj/tz&#10;UBmNrNzGLo1Miv3BZIJcCRLI8YMqLLQspkoaWARfR7KiK6yIrWxFaiO3b1s/esQAH7xE38hv0LfT&#10;APVdyFK3IZUWmNLUhpSGdiQ0dBFSBJ6qVwFgqrofqYZeFvtdRXCm6gVy3cjU97Fokq+6Ar4MXT+y&#10;DAN83Y8MLcfVdiOD85D3M9g/5hYz9j3Cz52w8yD4lOv8uNI8CTYPQu8uW417yrE8vdJ/R870chwp&#10;OZ53N1vN8cX05MJonbICvVh+XKFSPlyR3hzuTdBJ7vZh14fjSr835+tTrIF/lURgI6JqzEhnS5Zj&#10;tHIBTbQEE3cWM1tnG6oIhbIuK4ocWjQOyokJNUEixwAdsL5opV05aHYSk620LwMNQY+OPzrR+2c7&#10;On+30RRpkL85CSna40snOgm6jqc29DDq2mmYhudOtHE+vS8YqZ908H0nujh+129dcD7vRCtNsXWk&#10;HfYHTjgedcPOKNz5cgS2J32MtHz9ez9sLwjL5yME5ANaYxeMD3oZj/sZj/v4+YTkPwnH37jDDnVw&#10;J21DsaUR1e1qtHDexodOmmg7zbAT9Wzxi5Xr3lpRwYhc1eFAHe2wscPEromAaIVvTCaOHL2DrTvO&#10;Yw2Na83aY5i/eBfmfrQN35/xxJpdp/HaxBV4e8pqpd6ftQ7j5m3GhDlbMHXGJkx5fxWmvrECi95b&#10;iZMr1iD76lnk/3oBBVdvoNTtNiq9bqIuTK7pC4LGNwhNgWFI9AzF7FlrCbgVWPDBSny9dAfObN2P&#10;n/d9iwPrvsKMiV/g/YmbMHbeQbzPmrj4ECYtPcL6AfM3/Yiw0mo0coeu5c5c1UWrayPcaXuVhFkl&#10;YVPZ1c3fupNdKVoPu9XdvYQSbYtA0j2kccuhhUcEFw2qhpBUDz+E5vFDNAz3c7sYgHrkIdfhKCg1&#10;D7junz3iuh2GhpFXy3F0T0egffYQ9bS/Rk6rGnmCJr7f9GCIMBzi7zKC5p5H/A1ojzRNqWoCTunn&#10;+2J99cM0UAJMjFPzcASNQ6yRB5wfP5fDmx4McnkG+JrzG+G8Wc0PHyjDVQ/72Jg/hobpQf2oH02c&#10;tmHo8SgcB7tRN8IiPCsJv3Jua9WPGLlphYVOAeIw8mnGqSZGaVsX0gwEhIZmY3AgzdKDSALDq6BV&#10;AaB3kUWREj8Cyr/MxrIq/ZLgpPz4vn+hFcElbSy7kgL9RHQ4jXJnGLveivAw8ck0IjMsX0ZKf8JN&#10;IBde1YoIxtSwKvbXSjG2siLqHIisb0dUbRsiqvk+42wo4RfO/sQmBxrahtE99BsePPoTvYzBhu7H&#10;KLMOIl+g1ehECo0vVdWHBMIvidBL0QwolaodpAGKBfa9qt6/umk0QwGbQC1D04UcAi/bOET4DSLb&#10;0I9cVh7fzyYcszh+Fj9Lho/xJMjE7vxpbmJzYnticd7KSpCTHsa/um4ElrQO/iS+D2Ow9PtyPH+J&#10;xJxGWgdfViBXdCi/dAipH8TWw1UBbFGC2Xq4hoewxQiu5PhVzOk1bCXqbEhRWZBYr0N8g45fWI80&#10;vQ5pWhNXnFysKmcFbaghDKs7TdxYTTQ3KyOplRu9Tjmr2/o7YfKE4HBqYf+tAw7GZvNDA+3OQrMj&#10;KBlvu393ou+3NvQSfoOMw84X7VA/dBCU7Rh82Yae37ox/I9+DP7Rg372DzD2dj8hCJ90wvmsm3Ck&#10;zT3pQdfLYUboLuhHnGj/cwhOVvvvjxivH/Kz+mGSEyG0hBZaYOc/htHxXyOw/DEA7cNOqPrstFkb&#10;tAMWmIbtBGUbtINtHO5ERZsVeS0tLAuKbRZUOCyo6bCiiQCs6TQoZnzHPw6Hj9zCFgLw81XHsHT5&#10;V5g+ZyPWbf0BP10IwOSFm/DG1M/w9vQ1eGvqGrw3cz3em7UB78xch3enfck4vAbjp2zAOAJw47xV&#10;KPYPQOE9N5Te80Gdvy+aQwOgio5AU3gkVAHhUMcmwfNXT7w1fjXemr4Nb3+wEe+//Tk+mPQp3pm8&#10;BG9M4mfN2I43Zu/Dmx9+Tdv8CmMX7MXU5d9j2qc/Y/ba43BLy0YjAVDXz52cJlVLgMnxulpCrobw&#10;q+vp5fBemjDBMMgugdDAcetpXA0cZn72GI4XD2npTwjBB9AQOKanzwkYMbZuwnWIJv2YoBMIEoaE&#10;kOnJQ1iePIKFwLE8fQwdgagmMAVWTSPsf/iUUGK/AJCQa+qnSfYTigOEIIFTx6rlfKXbMPwADQ9G&#10;CECB2ggb2idKqQg/1cNHHPaAtjkKvkaOo3rAeXG41Gi/jMf3hp4SxM9hesllffKc837MqDugxPgm&#10;vt/EcStppSUEeiXnVUZDLGZjUMvPLKapJlvsyG6jDZn7Ea/tQazWiRgNYdPQiZDqbgRWdnEfdShJ&#10;LZCAkq6rAhVLs7HYX+Hg+07CjBCssCupLojdQJaMK/t1gBge+6Vkvw6s5GspAjBMoCYArLYivI6v&#10;uQ+H13KYgE+qhiCsIwhZ8loAmMT42dA2gq6hlxh++Cf6CEFD7zMU8bvkE0iZElmb+5GmHkAyrS5V&#10;4EZoSWXw/XTaXLppCJktw0g3DiqVxuFpBr5vHCD0Bgg4gVzfX/E3Td2lxOosNhaZhGM65+uqMXLx&#10;sgIwAV+hkV0CTUBGsMmKCqluQ1itk1/KyS/KfqmqttGVIXGY4BMFjuT7ETIe35f+mIYOdmXcVuoy&#10;W5tiOXM8aoC+otd5cneIGm45NNCcRhpiE8c1IF1tJ/2tiKk10AjViK7VIrxCjwDR8ywVW60GqnGT&#10;cuV9jbMFDd0tjERmgkGPcoeGEcfBCGlltFIxhjoJRzkrrKNl2RhjbWgZbiHIWtE+0oJOGuSD39sI&#10;MyvKHM3o/K0TD/7swNAffRj5oxd9T9ox/FsvRl72Y+ApIfaiCx2/96CbcbaLUXf4n49og72w0gJ7&#10;/vMRuv45hI4/RwjdYTj/eADL4wFo+hmfH/H9/3oE5z+HYX1JC5RjiZyf48UA4UzLFDt83sedtIfL&#10;yR2hux2lrQ5WG7+XEw1dTjT2tEHX28po50CexYibPjG4dCkc+w/dxr6DN7HnwFVs2vELjv7oia37&#10;L2D8PPk3/M/x5pRVCgDfnrYWbxN+bxCCbxKGb7DenL0Jr437FLs/3wN1aibMSSlwJKSjPTEObfFR&#10;MCdEwRQTBWNwGMyJsbj5w0W8/u4neHPGZvx90ma8Sdv7+8xN+NvstXhtNuc3dwvensP4O28n3p27&#10;C+99uAsTl3xLAJ7GR1t+QkxdIxpoPXUCN4JO1z8MQx9hwtjYRMhpBRoEgZoGp6MtaR/KGfN+Qk2i&#10;7QCshFfXH0/hIAhbnz+F+ckzmJ/+RqN6QnjSuhhTTY+f0bwfE2T9BCAB+YiwfMjxn75gQ/SUYKXh&#10;DRGehJ+W42kfPqEp8vMI1GYCrmngIad9TPg+otWxn9Uow8UsH3AY4drAeahHHsP4+DlTyDNanMBO&#10;3n9IADJSD3J8jqcmjKU0hGSzgPnJU07/mHZLwI5wOV8+g/7Z70w3DxihxSwFuCOo5ecXOx8ht/0h&#10;8pzDqCIgG/kdmp48QSnnnd3BWNc+jCRTP6KbaX7NToQ22BDG2Bha14GQ2i4E1xCGdU6lgmq4v7Kk&#10;G17loJzYEcx92L+qHd4sPw4L4n4bLEX4BZUReLRGibkhBJ/s8xE17YRZB8I4v7DadmU/D+c8wgnN&#10;sGqBnpifndWujC+ROJCQFFgGVwlHpBiBm5lwWkfg7H+B/gd/cD98iYaOhygwEVyEeRIhntjALg0w&#10;idBK0Yrp9hB8jK38vhmmQQV+2ZYHyDKPIMf6UOmOgnCA03Qjrr4NsYRvTI2drHAiuYnV4EBSnRVJ&#10;9Q4ksOK5rHGE9Zgg6m0QYRdCoIXJl2WJmYmlCcGlRF+DOUzGUw5wEprSDZYWgtYYVMLMT4D6MCZL&#10;ecjZomwVPHIYj3OaFehJHP5XBB6FoHQ9lZMiHF7UzJXejMgyLQLyGgk6DQJLmrksGoQyHvvKwdws&#10;DWNzg3JLU7qmiURXo7LditoeWlJ7CzVXg0ZGn0LaU1JdNVt0mmCXmnG5GYbBVugH7ahp00DXZ4Gx&#10;twUmxsnuxxbYH5lQbFWh+0Uvnv6zGw//ox8j/+hD1xMHhn7voxX2of9ZL9pfdConSLoIwY5nXQTl&#10;MFqHOGykB73/fECD7IWTwGx90k24DRKAg9DRYixP+tFJ+NkJP+vzfu7I3YzhHPb7CNqe9jOmD9Mm&#10;Cc/fhtH+22Pl7HJNRxeXu4vRjbGNwDBwPubhDoKhS7k74YpbOE6d8saufTew76vb2LzjItZv+wWH&#10;jt/HinVH8cGctXhnhvxzPs1s2hcKAN+k+b02ZS3+Pm0dXp862n176peYMe5j7F+zEd4nzyLrhj8q&#10;fUJQSyPUJcbDmpqC9vhkDBbm4+rRM3jt9fkE62q8O3ktPpjwJd6bzsg7ayNrHcbO/hLvz/wC42bT&#10;DufuwAcLBICHMP7jY/jyu5uMtH2Mez2EEOPo4CA0BJa6u4/226eYso2GZiCctP0jBAsNi42BgXHX&#10;SDiph4b4/hP0/PGMDdZDWOUEFKFge/aSDd5DVLVLwzHExuYZTAIrxtbGviFC9RH0hI7l0XPa9iNC&#10;knDqJ5yGHnFdPuH8n7A7Qrt8yuTwjOAjxPo5HkGo4nwkrqoJvmaZJ+dV30cIElDa4RdMHy+hG3rO&#10;4QTi40cE3VPCkePQIFUEnGKXBGUTp2scEpg+QVXvE0b/5wTeYzTz+2if/4HK7oeoZuSu6hli/wiK&#10;CIislodIbXmEVMa4graHKO8hOPnZZfyuxV2POOwx0ozDiFcNIEbVi8imTsKwA+GMkOH1XTSyHuUe&#10;fymBYlh9JyIYLQVgwdUEHoEWUONEQG0nAvleSL3ArQOhhFoY7TGs3K4ALrKa4BP4saJrOX+OE8Hx&#10;o/kZMaxoTh/FeUrsDSNwQgnTMEI1jOMH1RCkNQSpdAnAQFYKl7PR8RjtAy/R8+BP2EZ+R10HYW+k&#10;2cpJCs4/mvCOqetCLOEVx2GJzd1IVvfSBhmDGW2lBHYCPYFhFiGYyUo3DSNZSyvm94wR+yR8Ywjd&#10;xIY2ml83IduHQvMwcgnRvJah0QgcVsGWgyVZPpLkjuGXiSbhw6r4+pW2uuJsBFsEqUh5gILEXAJQ&#10;IBhcyi9ZQiMskn6CklaoAPNV3P3XPKRVYavA+BtI8AYSqN7K/cZGqraOsDUgttqknDWSO00CSrRc&#10;oTq2PLTRUkbvYrnAs5atgB55ZgMymg3IM5rYr0apQy6ENTI+UnubDEipr+dG243KXhOqaIdGxku5&#10;aHnUHC2otuvR2G5G52M7+v9oQ6VDj7YHHXj8RweG/+xCz++daH1k4w7HqPsbi3Bs4zC5dKadptj5&#10;vAsjvw+ijZ9hHOD4hGHH7wQb32t/0YOB//acOyzNgHG9hQboIPDkJIn9N+7IzzphZ3W8GEYbLbGb&#10;NtnzxwgNlEB89hDGIdpAZzeqHO3QEOgGAkMnj7sf7OCOR53X63D+dgi++uomNmy5gHWbzmHJp0cx&#10;e9FeLPuC3aV7CL9V+PvkT/H6xE//AuDbArwp6/Hu1I14dxKj8Lgv8O749XhrAo3wnQWY8PZiTHtr&#10;JeaM/QyLpi7DZ4vXYNdn23BuyxF4nbyCTZ8fwJh3P8frtL63J63HuHEbMX7SNkyYuAOTp+/AhLnb&#10;8fZsxuN5BzB24QFMWLwHk5YewsSlx7D55F3UEXYmRjzDyDD0jHMNjL4NjL62x1wvbCw6Xz6HlcDQ&#10;dQ9D3dPP8R4QaISEHNPrlGssn6H75VPYHgzDRIBaaG+Wxy9Q1/kINe00uz6BIkFGk9LQpOp7GF9p&#10;S6oewnSAoBugARIk9V18r2tIOVao5WfouTzWZ7TJ5y8IsIeo4HR1hLCYopaQND4h7LgcYoeVziFa&#10;OacbJPykaDJqRlbdM8L0+UsC7zkh+hu0j/9UANhE+DYStnW03VrG67KuFyhy/IGi9kdKzK0dfooa&#10;ArNx+DkhyM/mdym0PkaW6QnSzc+Q0/oC2dZHyLGMKBEwz8w4bH+A4tYnyOc4WdrHBMQI4deLWMa7&#10;GFpTZGMPIdXLSNzFLovdyMZuRDX1ILipA/51NEIxQwItpKYLQQRaEEETKhAkvKKqyIBKWh7tLpKv&#10;FQiyoji+wC+yoZsJj9G7vodJjRAkZKM5faTYIccL4/Sh1YRrFRMiS8AXwBIgJtIQ66wP4Oh7iY7h&#10;P/g7/sZ9lsBnxE1WddHeuKwEYEQ1i/E8qoowrO0mk8Ts+pBA402k5SVpaImsVIm6BGEiK4WNRbpx&#10;tPHIYWUzKqdr+T6tM03lREqDHSmN7YoR5jAq53OdjgktbyAAGxkzm0n9ZkRV6xg99fzCGn7oaH8E&#10;IRReQRiVsksbi6xsQUSFCdHVFo5v5kpqYb+N/TZ2WzkNVZjkD6vke+xGVNMu2R9SZiAAjSwapFyP&#10;w/Ir1CGQthdebiBUtQgr0SCilJ/J2Btdree8tARqA1sZuWXKxmyv5wZiVG5Dk1vKcvQmfjk1ctnN&#10;M7SgyGxHrs6MPI0B+QYDkuvqkK3WoL69C/lGK6lvQpnNhkrGSF1XG3poau3P29HcpUP3cycGnrVh&#10;4EU3jWwAtkcE3Yt+QqobnTQ127N2RiwrLCNWdDwiKJ/T6PrkmkCCjzB08P3O37vQx4g88h9P0f6M&#10;ljNAAHIHb6PdWV70wfr7mPuRBgAA//RJREFUEOfRw52+jxAdgpP93QRmL4e3PRmgqXAaiYhywW67&#10;gxG6h/DuJWR7YWasa3k4yNZSizNXggi/s1i48hssWnUEs5bsI/j2Y8Fn32DWsv1K7P3bhM8YgQV+&#10;6/DezA34YNZmWtpWjJ+zDR/M2IT3pq5XQPb3KRsIy7V4b9oGvDtlI96cQFhOXoM3Jn2Ot8avxFvv&#10;LWct4/BVeJ3jvjlzMwG7Ge9P24T3p0t3C96fsQXvzWIEZr0zlxF43m6899FujFv+LSauOIlVX18l&#10;qNgQvGDk7GM8Fci0DaKOUU4n11Iy4nbS5qxDtLXhJ1ynD9hgEXLPfmNcHkF56yDX2Z9wPnlEwDEe&#10;E3IGAtAoptX9lBGYpkbIWRlJTYybzYyNdTSlirZ+gnYERlpbC81O1/sITR1DaOxg40TzUtOq9IPS&#10;KPF9WmDjAONoF6fto+UxJhsJWOuLP9Hy5HdG5Oc0rwcocDDm9jN6cwdW9RF4hJzpicTyl4zGv9Ng&#10;Oc3jlxz/MVMIjXLwCcq6H6Ck6yEKO35j/Y585xMU0eZK+Tm1vS+YYl6gjMNyLMPIaCHsaH9ZLU+Q&#10;Z3uOXMszZPN1mo7Go+tFAXfcotbHyLNwJ295gATDEKK0vYjWEUh66fYiisYUpepGLAEQo+4hIAkR&#10;diNoYGKLUhG0rSjCMYrGFNVA8yIAYwi4WA6PqxMLcxJyfO0qgi6G48cQsLFShGBMPcFKMEZxfKnI&#10;GvYrVthFeelkFJbjfzRHic21jKH17ahlfLX1/gY7GxB993OUmgVUvYy93YiXz5DpqwjjCjmJIkIm&#10;UCRgWeG01whG+UjOTypGxufyC4TjZHqWAkYxRUIxnfE4i8DNksjMymQjksH1lM7GIplmOCamvoZf&#10;okZ5DFBMXT0XQKXc4pPQ1Mgavd0nvqGZK4DxtPpfJcfn4mla8Y0GfmG1AqrIKgJMbuIvVTO2ativ&#10;Zr/cjiOvpb8BoWWjt+gE8X3/Mg0CihuVG8cTao1cOS2IpwUmsT+j0YT0eiMy5bYp9ifXG5Ba34Ri&#10;2l++XoXE6lK+rkOWSoMctR6ZjWpkNqmV13kaPUqMZuSodEitakKeyoRKM1sBLmtyvVqBY7GGUDSb&#10;uMMxWj5og2lAj8E/O9Hz2EEI9hBGfUrkdDK+WgecaKfp2R610yRaYB9pQ8fDDjx4MQRrbzttQp5r&#10;OIjWp+2MtITgU9ohY23n8z7l0hk73+v+B+Pa817u0L3Q93eh7dEIup/Qeh51oeNJJyHbBQNhqaFN&#10;6kb60dTrRK2zlbDogranEwaCUABoftCHIq6Dizci8SXNb/XOn7HhwGVsPHBFqc+2/oQPVx7C+7No&#10;aWJ8r+qd6TS/GRuU7nszNzLGrsMbEocnraElEmzsvsP332OcfZfvv0PLe4fddwnNtzj8rRmchtP+&#10;nWB8k7H57emc74z1HGcDu+yX16x3+Xrc3C2M4Dvx/sI9GEsAjl1xCsv3XaKNCQAJp55eaAmiaitt&#10;ysZIyriq6uphY/AbIfUQGkbBBlpgQYudMfgJ6tlf1DIA88g/ua4kJjPaMpbqHj5TrE7FCFXTI9dW&#10;PuFvI/BhLB18RtN/xGTAKEyzaiGEzPxMHaNnI42jzkHAtnPehE5TFxs3xu8WRlIVY3J113OC6yl/&#10;h0cE30sFfoaHvzG6P0Me42i2bRDlnbS2/peoJSzF4Iw0SYsci+wmkLuewjxI++uj3fH90o7HyG+j&#10;xdkfIZPgyncSajTAQo5X3PMEJR1PUchYmGt7qOyk2bbHyLHS7kyEICvT+JD29wDpesJRP4Bcxr3C&#10;tqfIt3M8rr80xsBERsL/vhgFaVXxBIF0YwmYGMbAeEIwiVCUSpDr4+SsKmNjirpPqVQtp1URmIRL&#10;FEETQ2OLE7i8qnhaZCxtUkDo6kYTfNEE3n9f3eQELbSKXcXoGKHr5QxvJyoYVS39v8Mx/A+Y+/6B&#10;Sn4PuVwlmfBKIGjjCLpoAV4t4cfXUhKzR7ujwyMY36U/Wj5fojgrronTE/SKIWrZ5TyTDINIphlK&#10;pQkEGYGLWh/SoLkOud7GKDdQm5q4klXKzdjpWhVXcjNJ2YR0XRMXrFl5skmqhqXVIoXgSFarqd0E&#10;owBS1chuA1uDeq60eq60BnabEFtLqDVolIqv1yCxUctSUWMbCUxaZ1UDQipZFTWkfR0S6lRIqmtG&#10;WoMWuSoj8hoMyK7RIJ/dwiYTigjBXEKuRK9FmUnDceqQSbvL4vyy6xtQ0KxBoUbLnYp212JGic6A&#10;Mn0Lqs0ONDm62W1HIc2wSG9FeYsNVSYL1E4nd5gB2Gl6+h4thmhvPY8c6BlxwvGAYOx3MCL3wdJj&#10;R/sgIfWgB7pOC6wc3sPhQ88HYeywcic2wPG0B44nTtgeOtD6gCb5ex8jLmM0SyJv12/96HjaC+dD&#10;zq+bRkmD6SDUOgY6CFPCjbBt6rIxorVzZxqAfrgPTZ1thGUPtN1daHa283N7YH3Ui0KDHj+dowFu&#10;void393C2t3nsWz9CSz4/FtM/3g3Js7fhrFzaGaElwDvTYJO6o3JXyjAc712gVGGvzb+c6UrkPxg&#10;9maCkABUgLhJAZ4A8u8y3sTVymsBqHRHYUiTZMn473PasXPFMndjwsJ9GL/sW4wnABdu/xnl9g6Y&#10;5BKRji4aIGOcrhNVFsKuncbrcKLj8TNoGXVr7D0E4EMavB3VTonJ3HBVHTD0vkTP02c0YkbcoYfQ&#10;Dj2FpvcJamllNQSJitCyDTyDZYhw6n2KEtsICqx9jK00RgJS4yRs5fgbDavM9ACVtmcoszxBhaUT&#10;JsJOjLKhjwbYSaiJHQ4wqj94yojM5SJcG3of0wAJMisBSLg2irkRvvV9tE7GXOMAYWd/iPoOxuG+&#10;FwTwM75+gtK231Ds/AP5jpcEFsFHABa2E36dBKqDgCNUMxwPCUeBK0FofUqze6yUC37SlUqn7eUy&#10;Ehe1vUCh/RlyzRwuYNTQojQ0HjWL3VTNABIIuVgCIY7QSyAA5bVAL1EAKHB4VXLcLEUuMmYJAMU0&#10;kxipEwiUWFqhlNigUq/AF/cKhAqgxP7E2l5VJOEk5hbJeC0l/eECQIIxgeOWcf0be3+HdfAfNPI/&#10;mNpGCOEecqWHskWYiUVKCeBeAVAB7auuq98F4BhG8ng5acLlT5LvRwAm0vCU78fv5vq+cjxVjhtm&#10;mZii+Jn5XI4x8nwxebxOgVVNtdYi36xjHm9EhraGOVmFXJOasbGZRcOSxzmxci0GzkTLFdXMH0fF&#10;H6WRw1XK6xRNE9IElvI8NQIvjd1MgkkeUplKq0ySpyc30i4b5EGVhCbhFdPQgKRGApcGl1mvIrjM&#10;qG5pRY3RhlqdBfU6Kxp1NlTrTGiwtKDeokM1l6eaEbeGkbacUK5kNK7U6TiNEbUtHMdsRbO9DapW&#10;J9T2bjSYnSgX+HGeZZxnhcGKOms7VA4HWvpoGp1aQq0N3SOEG2HkGOQO5zSjk9CzdrbC2d+BNoGR&#10;3QZThx12Rt8+xmKVVQtthwX2h4Qmpzf0WwksK/r/pFU8tjOythJudkbmLkK0A+0DnIfZBish4Ojq&#10;RHsvP4sRWifGRwDWddm5g/dA39cNVSeNs7eb8GtjXCeAh3vQSljncV3uPXADKxgtP1l3AlMX7SLw&#10;Nin1znRCaQrjK2H1FuEk3b8Rbv9eAj95TwAo/WPGfYYxY1cq7wkAXaboApxATwAo3b8xBgsIxR4F&#10;gootvgKlwE9q3LxttMDdGDufteQQJq34Ect2nCNsaNoPh1Df3skIOogiXQdtgPZHS1PZCMCHj6Fq&#10;60aZuRsVtj6UtnRATXtTE2ZZjU400HacEjcHRqDqHUYTo61cUlFBkyyyD6G6jUbe9QSmzmFU2Ue4&#10;7Yox9aDQ0svPJGhbR1Db+gwlBoJRzxjJiJmve8jXndDJiZHBB6juGCCwRlDNeWgIQB3BpuF7zYyw&#10;9QRxAQGXY+5HZftj1Hc+RW37A9TR4PQErKH/mRJPS60jaKZFVrQ+RZ5xhFGVoGv9HXn23xV7y6cF&#10;FrZxXPtzZJsfIYMRLUWiLyNtphifnsDTy+cwErP+AqHxAXdiiXSMv4RkvpkGyO+R2cydunlIqUzV&#10;aH96s1xGwh2fIJNywS1BYEhISIkNKiXmJXdccLxkWuC/lwyTkwqucgEwXsV5NPeNglCOB/5bxTVy&#10;miZGb4JJ4rEYoFK1/BxG50L+Lk0dz9ko0aC5HuR4XEIz7VIlJz4EorQ7Od5Yw/jMcoHQ9dl/gfdV&#10;yefENQn4+lj8vozAyQSqcrxQvj+Hi+WmEuzJhGEaIZhBGGbqBzEmv0XFDYRm1UrTMjNemnRcqYSW&#10;Vp6JRwAaGDH1GuXhj1nyAEijjgpJk2q18Mc2EZwGFNjkOWR6pV+expyp/NuaVomkSjGWZtHQsmiN&#10;GU00TPanqtSEXjMXWMvszsjN6J3RoEYO43RBo44R1oBqixn1tDkVbc3s6ICtsweWzg4Y260wtFlg&#10;osGZOzq50Y9WCy3JzDK2O9BME2wiBOsNBKiBxqemFTKyF7OKWAWMw+V6B+osBE63XBBNuPSa0NZj&#10;Rt9IF5xy7y8bhNZuwq6TACOg1GKUXDadzQa9w4LWvjbUGRpgpSG2DrWidaSVUbuR4LIql8nI2WZN&#10;r5U7tQE2xmQLI20rl7OZBmrt6kUT119Lux2mNietRG7/4/fmumx2crlbCWuaXkMrjZbderMFNn6e&#10;ecSKlMpq7Nx1Has/P4svd5z9y/5mLNlL+9uqXPP39rRRwI1GXAKM9Rrh5QKgDJd+1zBXuQxR4KYA&#10;j8PGyHivICjgcxnf2wJLgk8gKAB0QVAA+M68XXhv0V6MW/oNxi86hiVrT/F7cF3+xgjc20frG+Bv&#10;3M0GifCzDEJn7UQvDbDJ3knD7UKJqZem3g39wHM0OrnzM5LVsdXuoN0ZGJHr2vu48wxwG+lDMSGa&#10;be5FcUsPTIScobUfVbSpDJpRInesHFMfrZLwsw6j2v4URdwBcwiDXD1jEc0hX9NBAD5FXWc/Slu7&#10;UeIYQi3hqull1KYRavseMdYyMnfSWhmb87i85XaCz0lTtA+jxvEEOsZcXdcz5NMoC80PoOp+QSA/&#10;Y8x6gJwWQs5Eo7My+hJ2mXIdG2GWYWTEbeE0fC/fRPsT8Olou/rHyDKMxt9cy1MFgmKBqbphxlnG&#10;OdqrDMszcp7qYWSpCUUNp9NyuI7TGDhcAEpYZhuGaYQDSBUIEAaJr+A3WqMwTBJoEGguWLpKAChx&#10;WMo1TKAXT9iM2tcojP5vAcj5xcqZaQIqSonDPTRBArNRrtHrRzl/i4aOZ6jiOpKTO/H8nSS+Coxj&#10;OE8BWhTNU6Z3wVa6MlygK9FXwPiv5eBnE+IyvWKAEoG53IrZqmm5/C5ixWK76TS/TP4uuWx8xuSb&#10;GTPNNL8WRk958q1JjyIrwUYTzCfM8vg6R884ykiZpdPyNUHJHVeqmCCUExIFFoLTzB2YdpZP+8qS&#10;J2Oo9fxROB27UoUGjmswIlerRy5NLr1ZTxvUstTIUOmQq+Z8CCaBVC2h1UDAGrsJtp4e2Ht7Ye/q&#10;pjV1wtLhZDkIjVZWm/La1kOLoim1D/SirU+MrQN6uxM6ltraBg3twsAYrHf0QG3rQL3JgYYWvt8+&#10;SFvo5XRODD7rReeQDfYOEzp62mDvZuQkiAYe9MFmN6G/j/Pi8pfVNEJjaoHeZkLXQ9qZtZkw1qGl&#10;R88d00SgqmGgAVpH2tDYpkcdG4YaNhwmeyvUbGB0DsKN69PooH2aTDAQ8kabA4UcJ5dWnceuPHi1&#10;hL9FAyHf3NWKCqOahmRB91AnHEN2pJbXYveea1i5/ASWr/legd+8T79WTn5M/3gPpny045WFCQxH&#10;j+m5rE4AJ9CTEuuTrguOEoOlq0DzVSmxl8PE/OS1GOE70zfg7SmMz5O/xLtTCMKZnLccO2QpEXjO&#10;Frw1cwfenLsLb80/iLfnHMKCT79BcYMGHU8f0ZAJ/3ZalLELFboeNJl6CEAneuRiYhp7IaNxOS2r&#10;xsrfrP8J7W0Yedw5Gu2P0U4Aap0DNDmJzQRaSz9troc7fBdKDd0wEnTG1gE0SKSkBSTWO5Bv7Cf4&#10;CCr7IOf1AFXmAeRru1Cg60UejaNY2wkVDa62sw8ljOlFDn521yA0fVLDNNBhNmo0144hVDBul1gG&#10;aKhDhCztk/OqtxOQBGIjK5s7WK6Bn08YlnKcHEMvAUg7I3TlhEUeDbGAEMxteUjI0Q5poUUEWRFh&#10;WEDo5WhHmJaGCcIRpNPu0gg96WYRkJmsdFpfNqN7kf0lis3P2YjQMgWWAlPCM1v/iPvwM6WbQchn&#10;SqQlPFIIikRCI56wiyf04tiVStQPIIUlxwQTaUxyHFAuQk7XMkZzWrFIgYeARLFCGcZK5Ot4ASKH&#10;KWBSTooIDAkvASDfiyOIYmh10RwWJWdy63qVkyYJBGMm4ZvPKJpvGuHnEIwqAlDslMuQIPDl5ycz&#10;yov1ZrNRyZRGhBacRmsTm5M7RBKbuQxN/cpnxjfxu3G+ic1dygXUcs+wK9a77FcMUOJ9tjQgXP/5&#10;lscYk2FqYus0egxQYq4ALr+F0FPir4YgJJhoH/ktLO6wuUZ5j7Dke3mEpoybS1uTceTJJbkEXaZW&#10;/hODABTgGVuUh1PmE3oZajV/DInEesZdAWErqtnyN7cygrRxJ2jrJEw6aHldaCP0OgYHCDTCr6eb&#10;BuWCn1MBnLy2sSvmZ+8nxAb74eC4bRzXwR3M1j0IS9cALbEXLR19sPK1nRtyK7s2Drd1DhCoAzSy&#10;HnTQrHoIrN4H7WghtBwEoIHAMdPyHj4ZQpvDgKEBO8e3okJVj9YOmhz7O+TuDYeGn2OExllP09PT&#10;Oo2ErQa2B1baSSNjOyMyAddC4DURgJo2M9QWI1rb22C1EIo0ZD0/q5T2LMf2JP5nNNOyCcCmLtpv&#10;v5l2WM/PMWOAMbxvqBdpxfXYs/8yNm86g02vjv+J/U34cKty/E8gOGPpAaWmLNqDCfNHgSjH5lxQ&#10;dJ0cUU6ISMx9BUIpAaDEYle/dJXjh7S/N6etx3szaHqT12PsuC/xAet12uYbM0ZBKKAVAI6dvhPv&#10;zd6H9xcdxcSlP+Lj9cdRqdJi6OkT6J0EDn/vGqOTdt7Dxoi/e3sX4cYYa7CiQM1oTKOrMNnR5OT7&#10;zlFLq6DhmQce0BK7UWXoQCOjZk3LMIoIwDIjodo6DGPHQxpgH8eRCM3htMNqRueGDoKMMLMOP4Gt&#10;9wka2xmfnY/QYnvKxmWQpvlYibzVnd2ESxcNUK6/HFAuxdHJhc8CQilGY3UHDY/T1tMyq2gTWkZg&#10;becTaDppNBbaYytBTgOslZMwhGUZ422V/QkqGX3LrI9ohs9R2/ESNe0vUC7H/OS4Hk0tn1VMyJXT&#10;+gqU6CyXcxCCYi20pjTCKINAzCEUcmmEWWoChNDLIUQyCVnlRAahkC0WKSCl8WTpaJuESTqBISBM&#10;phUn8XMSaZKxHD9GQCUXIHMdphKEaRw3Q01ga4ZfQe9f8VmJ1HJcTf+vStT1EVyjhqbEYVqYdONo&#10;X1GEUSTBFtXYQavr4HCBVJdiZgqMxMCV442E6L/FbHl/FLpcbon4Ev9px2LBGXJmlw1MmpYmzKif&#10;0DiE+AZ+vkquF+xSLoROJlxTtP/XOC+Vys/K4LqQyuT8x2QyAktlmZoJP8Zfg5ath9iImCFt0NbC&#10;WGZFKQ2m2CaPZzIq4+WyBH5iggLAHAPjrzzEkqDL0hmp8UYFgmmMvxnc8MUCk1Uq5U9kEusbkVjb&#10;yHhMO7K0Q8udwURImZxswdsFcIQYAdja3UWQsQR+r6CnxF32CwjNLIm9li6+x/HaegkzxquOvn4a&#10;HAHHSGPlfO09g4TaEOfHYdywbT0EIPstXX2cbzch6MTwi2F0E4AGh45G2AEtLdjYasLI4350dlkw&#10;KADstNH49Bh41KNEZfsg7c1p4PjtBKAKdVYtId6Gtn5G1T7CUtdAmzWiwUSQMcpraMwCQbNTInUX&#10;umi4ZosBekbk2g4jamjRRhqQiuuk2myGtpdRvqcFtTYVjG1WDPY70cll843LwobtZ7Bj70VsPHAW&#10;X+w+h1Xbf8bKLaexaM0RzF3xFaYu3otJC3cp0BMDlEirnKhgCaQEfgI+6VeOExJ4Ajvpd8FRxpVx&#10;XJF4dB60PblcZhL7P1iDdyesJfzW4c1ZHDZ7k3ICZTI/d/J8xvHFBzGBljp+8Q9YsfFnNJvY0Dx+&#10;AMsQgdM3hAZ7D+FDg7L0ElxswIZGUE07LycwBFol2lZ+dyea+RuWaO0oVpkVY2+ydqCkmeuX1ldF&#10;u8tXd6JI60SjrY+2z3kRgFV6J4r5fo1tBJVyzM7SgypO18xtTU17LDJ10MK6Gcv7UN0s2+AAjL2M&#10;vdxO6p1DBNgA7U8ebDtAAxxUzhQ3s+FU0wQ1nQQiY7mu8wUabI/QTPipe2im3RLhGZmdz2Hqfgk9&#10;LbC57TFUjqfcPn5jRP6T0f83VLc+Ra39GWodz2hwAr1hRsJHjNLPaKmcR9tv7D5FifUhyjj/Ykb/&#10;IoK+lEAstz5VqoAGk8eonc/psmmVaVwPiTSfOBpX0qv7ZgV6AsFsOUlCq0shWMTYEjhcKlYBlhwH&#10;JHTEmgjaZAIijQBM0xCoEhk53mj8JUDktY62yEqmiUk3gVAUG0ySW9fE2ljy+TIsliCKIZRiuUwS&#10;TeMaGWdpoqPHGwVIYmdyny+Xncvmgp+r4mmVCYy8SYS6dKXEUl3vxYlt1jNq1/N7yFlgMcFX0ySq&#10;/hXfpVwRXkqxRX5WbEMHxqTq65FmaFAMUCKYHO/Lo+XJY97zWgyMuQQgd9wSu4X9jL40FQFffouA&#10;UGCnZQuj5krWU9tpdmodWxq5U0OH5KZXJ0Iam5Ehl6lIlDYQmIzTFWYbN6ReNDs6oWXsaOnoJhi6&#10;CCnCRayPMJNqFft7BUJXv8DQRIOSrqusYobt7bA7O+Ck1TkIt3ZuxG3ccB2MNu2EnqOnH+2MNW3c&#10;oB18LV0n4ejs6sKL3x+hs4/WZ29G3zDnSePqZOx99LgPXU4jHg060NZhQYtdj+GHdgwMt2D4GWHH&#10;uOvstjNyNzHKaWCwtqKbpmbtaEEjLU5N8DXw+zayYZFIrTOpaR162NuMaCP4rNZGfpdGNBKgjYYm&#10;WGnLGhWjdl09NHYjtO0a1OnLYbGpMdBFO6Vt3vCLwrqtP2P319ex8avzyqUvC1d9h5lL9ykW+D5h&#10;5AKWHLOT+CqlRNlXMdd1zE/6XeWKxwI9KQGgC5SjXRajr9Q7U9fjfYJw/OyteGfOJrw7l9b34TaM&#10;p2lOpHGOX7ALH3y0B28vPIR35x3Dqk3noTa2w9HfhRb+vs38vWta2tFs60c9DdDU0QvHIOFD+Jeb&#10;B1HTykhJkLX0PYB96DEazU7CrRMdcvEyu8VNLShqtiuPUcpj619u7KRd90LN8Vo4XQWhlt/Ujlrr&#10;ACoJuhJdO+26DU2WDjYwXciUe86bLBxGIBr7FGsUCKsJyOb2IUJtAE0dtExuk80CXUK4nmbYwFLL&#10;Y9xpkHWMv9U0zDo5ZugYIOwe8Lv0o4k2pmU8biJ4m2mEzQRUEyFXT9jVMgarCDoVLbCx9QkB+oRR&#10;/yFBL0b5mPvDM6gdo+9VEnpltB1X1RCA9Ry/oe2FciyzhPOVm/pTNZ2EE+MfzVlOAKTw89NphVmE&#10;kRhgrsTIVyaYSutJJqwEEAIjgUuKnCUVCBJSAqV0jp9O25L4LeUaX8aNY9yNFyBxvETCy9UV6Cng&#10;JWylkml2CWKHcoxRIEnwJP4FPonXAljpymeMmqDLNKUroFIAx3J99ugy8/OVIlzl8pvaDqXkrLFy&#10;9whhGEcjlHFcJ3YEgNKvQI8QlstxpOR23TGJ6mpSu5aK2cSVyRisa6ZeCwDlOGALChjX5MxwoZVl&#10;0yjdIpscAzRDHtSZT7sZPS44GpPzjBaueLE/gwJBibtZrALu2EVGK6rEcNo70dLZQ5sZIexoZoSS&#10;gy2twE/srYvRw8lI62S3Y2gAnTQG6Zdq76fREYw22pMSjQWMrHYao7OnB100wL6BIXT2DqCb8+1i&#10;Obv7lNc9BF43wdhFIHYTjE7GK4e1DQ5+z8cjnJ+1Bs1NOWi11qG5sQYmnQpOixbNFXlw6utQWZyD&#10;wtwkNNekokWdBZ0mH4V5yagqyUJ2djiSkqORnpyMpuoiNNUUITstESkJcYiMCkFYlB9yMqKREuWP&#10;/PQIFOdGIDPFG0kxd5CV7Y+oDD/4Bd5DcngEYoOjEOTng7S0SOTmRyA50R2lmSHQlEehqCgCl255&#10;YdOWC9i59yZWbDqFDz87hDmfHFQAKGeEFQjKGVlG0Q9Yo9f1jcZel9H9ddzvVf0VfV8dF5SS164I&#10;rEw3eS3BR9Mj+N6ZvpHxWS6VoV3O3qhE4DdfAVOxyumb8fe5u/DGgkMY99FJfLr2R5RXqmBrsxFg&#10;VoLIjlqNDTrG1EatlQ1JF3qGBR4WQqWTQOhlzOwjkPj79tG2LEwI1n4MPniiWH252kIrpC2aepHT&#10;2I5SnYPg6IDO1g4zTbCaUaiUMKjm/Ktoe2U6J22P0dvaSUh2o6C5FVmNrbTSETZKA2zA+hnN5fN6&#10;CCJGaMJU2yVn4KUIVrmjpL2HcbefRdgReBXaDlTqCEVCvNbcBVXrEGN9N+oIwWYbIWjnvB0PoaaF&#10;NtNqGwm0RlqbntHXQCPUCghpcA2M8k2M0xrHYxjanzGFPIGeZeh4zvGeQ8dh2jZapv0x7ZVdVhOn&#10;k/nonS9Qz3HLCdE84wBFhhAyEBbNNC2CIVmO/dUTjqxUwkvODmfS8DIZcdNUHLeJwJNoKMffCIfY&#10;BpqUHNMjbBKaXOWCDofztbynvE8wSiUKBP+txALljKzEXoGMcv1gPSOqGJ5icqPzTVQJ6DgPxdhG&#10;Y+8osMQSRw0vVjlmKAATkyMAGwhhxfoEdp0cv0c5vqqc4eVnyxlf6SYTogJSKZmvywKVax0FtCw5&#10;zjkmo6UZWRa5tGX07/7E/nJoc3lGAo5Qk6ibRzMU8OVb5M9a5O8sufG1cuNzdNEMHSiympWILP9b&#10;UUwDkse3F1itBKWV8dmGCo7TKE/84Aaq5sbb2jdMO+vDwMAw+kYeoefRE/Q/esod4AGGHj3C8JPH&#10;GHj8GIPsDj15wtdPMMTXvSMj6OjvR2snjcFB6+L8NYSXmvFbTbtsaFChidXcpEZNZT3KS6pQVlyJ&#10;/NwiZKTlIDs5G9lxGUiLSkZaZBJSIhIQFxiG+GA/lGRGITH8BvzdTiIj1h1R/t6IC/JHSUoc4r3v&#10;oiwhFNG+7gj1vI6M8JtICb6CnARvJIZ4oCglDAkRtxHmcxsxnK4kORK1BGNsgAeSIoIQHeqJkMAb&#10;yIwl1ILvISfaHQVJ7shJvIXs+BtIibtJQN5CgPcNJAUHI9IvCP53bnA5fFGSE4Qov59REHMLhmJf&#10;lOX54pcLN7D68x+xefNVfLLuFD7+8hiWrjuOxV8cxfzPv8HcT79Sjv9NfnX8T2oszUxgKBFVLltx&#10;wdBlfVISfwV2rrPErmN/CiAnCTBZY9k/Xs4IyzWBnFZgygj8mtxbzHpn+jqM42e8N2cv3ll4EO8s&#10;+g4TFp/C8tXfIToiCmlJcQgPj0RgaDR8abKJcTmIiohFfk46mupKkZicgJDYdIRl5COusACpRUWo&#10;rFcjJ6cWddUtaHM4UV3P7bSyEYWNJsbgTuTVcRtspGnLFQPcbs2M1OqWEZTTQBrtg6izdtOcBlBL&#10;iGpae2h7AwQo7ZDx12p+DA27tQbaqKMHDY5uVNAQqxm9tWxQdUwKss028r1aG+2xnUAkHBsJ6Ep9&#10;B5ehlZ/bhXpCVkWIVhoIRRNfE8K6tmFCSsD2gNCi+cnlMRZGZJqeoe2p0tXQ/LT2RwQlgSYAbH0E&#10;I4cZbA9h5GsTwdfCMrc/hZEA1PF9M6FnY5RupUU6HIQgbbCGNlis70e2lgAR8NS1Ia7WiXhWbHU7&#10;4qrbEF/tJBQJwoYepZJqOpFS183+ztGnsNDU4gmKKIIlioCJqWO0VEqAM1oxhKBUvICLIE2gzcUS&#10;YLGKXclZWH4+ASQnMiT2ui6xkWf7yUmYBDleR+gmNhGcjaNdBaycPo7vC9SkKxdcCwDF8qQEeMp4&#10;9YRvPSHI+cglM3LcL9M0iGI2EkVcp1m0X3kqjPKEGMUq5VgiS46jGoZoxLRimudoDdAAGdOSCblU&#10;Rt8MjQY5tLZcHcuoRYHEXDm+R7gUyMXFVj2BZlDOEpfa7QSkDUU0wVK+LqEpVjAqVxKOle1mVPfY&#10;0NBrR2MHY1+XA9b+bhhZPc+e4tHzF3jy5DkePXmK/sERdEs8beuAgfao1RmhVmuhamhEQ3Utqosr&#10;UJ5VjLKMIuQkZSI5NhGRoREI8A2AP8vPLxDeXv4I8gpEuHsAou/6I8EtGHGeoYj1CkeMRxii3aXC&#10;EXUvAjH3aVjuoYj3CEKydyD7fRDj7YnyVILQ9yKi7v+Cgmg/JAT7Iis6BJVpMUj0vIrKOD/a2X2E&#10;+vyKnEg3FMW4oTY7ECmhN5Eb74/MSE/EeF1HnNdtFMVFICcuHLGhPoiP9kdcpDcy4wOQHxOA3HBv&#10;lCYFIyPiPjIiCUPaXWoswel7A4l+XkgJCUawpxvcb11AcowPijJCEe51DnEBF2Aq8kFVlh9OXLiN&#10;1dsuY8u+61i940cs/pLgW/UtZizbh2lL9iglJz8mLtiJ8R9uV0o5K/xvJScqxBIFhm9NJ7wmE2oE&#10;nMDtncly+YyAb/TSF1eElsthJDbLI/bleKJyTJBm+frsDfg7S06CCPwmz9lGO9yP9/n57y8+gPc/&#10;Oo3N208hPdYTiRHuCHC7x/KB1+17CPf3gd+tO8gM80J9VjBC3a/h4vnbOHfdDV4B3mxU7iElyBee&#10;v95EuHcACpJjEM7h/j4srwDEBCfAg79tWFgiUpMzkJGcjiJuL6mpZUjMqkVeORv2EsKyzoDiBgOq&#10;ddwuaYWlTW2MvtzuCB+TjZHW3EebekjzG0J1KxvrNieaejqUY4CqLkbQFlokzbTezsjcNkiD7UOZ&#10;ug1FrBpLJ6rkgnsaYm1rB2oIz0bGdD0h2EL4mQg3I6OrzvwIGoLKICAj4NTmYWitDzhsiMBm/Db1&#10;cxy+byMIaXRyRtvS/lgpcxuXk/PSt40wPfF1J4HYNgpJA99ron1KnM9j5MxkzJQ7KqLr2wkvJ+Kq&#10;CMLydiRWdNDEnLRBJ5JpZEmEYkplG/K1Pai0P0AeG4I01Sio4mlecsZWImV0LaFYQ/DV9StncyMZ&#10;NeXSlmh5jyW3wEXXie396zpBV7/rtZwljhMbJcSSWCm0v+RG2horkaVcQqOMI2CTz+5SLpx2XVMo&#10;JijLM3qrHef5343P8Zq6IM8KlMtc5GTOaBF8ejmj3KN002n6GWwkMjme3HmSweg/JlGnRhIrTSfH&#10;//QoZqQtNBmV6/nkej/5N60Cgq5AnkYsALQbUOW0oKHThtr2FraWJm4YLSgxmJAnfxJTXovIvCIE&#10;ZmUioagEhVX1qKhoQFlRNYpyCgmyPJTGZ6CMJlYUnUoQxCE1KgbJtINEgi0+OIzmxQoO505PKPmz&#10;683Xniw/QoXDInyCEMKNP9QnEIHcKTzu0LAIv3ivMCQTbllekUj3i0aqbxSS2Z/kKRWNJC+WN4f5&#10;RCDVJxhZ/sFI5fTJ3r5ozE1AvM8lJHhfRV50EBID3ZBLEFalhCLF6xLUGRw3/C4iA24gwf8assJv&#10;ozLTF2ns5tMOU8N8EHzvKmJ97qIyIwEJAX4I83ZHZKAXgj1oelHBqMmOQUr4HeQm+vM7ezIOeyOe&#10;EIyPvoGYoDuI9HFHYlgw/Dzu4M7tc4jmODkEYIj/FcRF3IS2NBJ5qZHYf/wqvtxxA1v2EoQ7fsaS&#10;DcexcM1hzPrkgALB6Uv3En47/gKfYn6vgCddOTEiXeVuD+USFsbXaWuV44USc9+btglvTBIofqGU&#10;6/q/f7/zY/Sav03KiY+/MwK/PZev5TjgrM2YMEvmvQ9jBcBLvsZ7H53C5h1nUJAShKzYOzTau1wn&#10;7vC+dwthAe4E/A0UxrujPtsHoW4XceXcVdy6S8D5+SDM/RZywvzhc/k6+92Rl+SHqJB78PO+A/fb&#10;tzkff1y9fAf377jBz/0eQjzvIsbHE753vODDhi8yNBHubv7w9PSHL3/vkIgYhMakwd0nBrHR2SjJ&#10;ruQ6LkZ2bhlKq5uQX9OInNpGlGrVqLcaWLRKuxN1pjbGXcZ22p62dZCRfAjlDa0oZwxusPai2igX&#10;3feg2d6HeksHx6dBOgZfxeDHnOYpgUcIthBk1mcwWhhzWx6zaH+2YaitBC0hqKMp6hXTe0iwPUBL&#10;h0wrxxSHYHLSEglAU8dDFqcVIApcnewnvBs4nwrjEIpoOTkEgTwZOZ0RMZUwSakh2MrFCAlCuSWN&#10;0TSVcMymaRXSlsosAxQfgkIeH0VQKc/jI0jlWJvyxJdquUOjB5HVHcqdHcrdHVXtStd1e9roLWqj&#10;Fy67wOeCoeuiZYGgwDCR85ZIm0hjTJA4zTieQCgqsCPcBHYKgNkvkBsFHWErx/xegdH1npyBlstn&#10;Rq8BJOiM8risR8ilSWeZH/D1IGEoYKQFshT4vaox8j+3cgmLPH+umhYmDw2oYusnwMslDOVYXlxt&#10;E0JLquGbXQqPlFy4x3MDioyDe1gkrhNGv3oGwzcyFQGRmfALTsP1u6E4xVb8wmV33LzsBY9Lvgi6&#10;HoLwO74ETxhyfLgjE045hFR2YASygwitQFZACLshfB2O9GDGpcBIpAVEIsVPKpomwOLwhABaXABh&#10;GBhOIIUh2Isx0ScUiQRbimc4wRaDrOBYAjCS9haOBFpgomcE7SyclheORFaybygygyI5TgDS/NxR&#10;nRnCiPszAXyNEdkHqSFeKIgNopXEI9X/DmppiFmxgYgJ9UJGfCDSYr1RSGPJSghESXoqUqJjEB8V&#10;jbyMNDSUFaAwLQF5rJLcFGTFhaIyNQ4VedGorU5GVUU6qivzkZ+XhfT0JMTGhyM6JhYx0enIzqhE&#10;UmI+QsNiEZeQivSsXMQnJiI2IR55mRmMiJnY/u0VrF5/ARu23MCnG3/B0g0nsGT9cSxgzJy5fL8C&#10;wMkf7Vairwt4UspxQYmnhNdfQFMekbWa8fULxejembaeJccLR+/zFUN03enhgqhrHgpIWW/P2YT3&#10;5o2eBBk3dxvGc9h7c3cyBtMA5x/C+4tOYNXmM1x3gchN8kRciAdhdRf3bt2CjzfB5XaWZueBgiQP&#10;eFw7g2sXrsD9vhs83a4iJvAmkkPuwvf6Zf7m7sjmONGRd+FF2w4g6CK53Xjd82LdRaDbdUR530SS&#10;7z3+1t5MBP5IZGMaeN8doV5ebDC9EB4UgMiwKNy4chdBbvwdQ2IQ4e2PUF8fxMWwsYkIgHeQP/zD&#10;OV4Ct9nYMIRFRyI8Oh6RcWmITy9GXkEdSoqakZNbj8IKCkGjFbWqVuhphXory9wLrURgp9wqSZA5&#10;CTvGs2bulBor++3PlJL+ZrFCws0gcZlw0xGYGuswxx1kdHZFaA6z0xb5vl4ZT4pRWuBqf8h5CQhp&#10;kq3DqDH0olTThXxVB3IYD/MZbbMZFdNoe4llrYivsiGxthVJdXak1Lcx8fWijJ9XbhtCgZGAaGYk&#10;JpTSGGPluGCyXJws4CIEE8T4aGBy69tfj8JSjOxft8i57tpQrI9wHb14mUDj+1ISr5WHMAgQGXvl&#10;omd5uIKAT8oFNhcEpet6T/pd9xq7ACnjj8ZuMb1+WqDE3yGlpF9AmG9/qlz4nGqQ6wBHDTCThihP&#10;ihkTVVCP8NwahGRVwJs73r3IdFzyjcYP9wLx/Q0/HLrojj0/3cLeM3ex5chNbP72BnYcvomtBy9h&#10;B2v/kSs48N15nP7lHm5eC4DPfW4s/gmIjUhDXGgKIjyjEO0WScuKJ8BikBORgPwwwiE0HhmhccgK&#10;JTRCopBLGOUERSAvOBK5IdEEWDQBFY2M4BikBsYggTCL86URCvgIvUi/EET4BTMOcaP1C0WYLzdW&#10;r2BEe9PGCL9MmmVOTBLyYtOQE5WKgvhM7nw5yE3JQ15yHgpT8lGWXoLKrCLo68phVBWiojgGzfUF&#10;sOjVUNEGGisbYGzSo6qIMTy/FFXFNcqxxNiEJO4YBHQOYVdfw2maUVjWhMDYXATHZCE0Mok7UiTi&#10;01IRlRiHyAjG8cBAJCdEIz41HskZGYhNyUJwVDru00h/uuCOg0duYNv+69i+9xY2brmEQ4fvY9OO&#10;s/h8/Ql8uu57LF1zFJ9tOIIzt4Kw8xjH3X4JGzdcxsKVJ5T4KzV7xUEl/goAJQLLZTACQYnCynHA&#10;VyB0WaGATAzujVkE4ax1eEsB3kaCUeLt6L29rvH+HYRigK47QuS1DJe7QqQr48pnvD2X08zahfHz&#10;j2L88hP4fNsFREXnISWV6ySK20dMBg03A1GRKYiP52+flYj87DSkxCciMiQe8bFJSEpg45jOxiH0&#10;PoK877ORiUBxViyiInzgRjN0I/T83X3hcf0uvG/dRoQvjZtAjfPzRaSHFyLcPZEUFMTtwl15LyrA&#10;k6bth5iQMNy6cB1Bt725nUUhnIAM4vwSor25bISpL6HMBBATzwge4QV/gtfH15PlC1+mjihCM5bL&#10;6HXPH16eIfx9UxDG14nx2Yzh+UhNykNZeQOq6tSoazShSW2HVkdzJJyarYOElRjcU8bYZzB3PYe1&#10;8xHsrNaOR7DQ6MyM5S3smtofKRZoINwk7sprgZ/WTjgSmgI8LY1RS4AZaH9mvt8i1shxNdYhNDJu&#10;y90zNS0jKCMMcgnCVHkiS40N8dUWJBCEKSpaoLaTIHQyOncgrUlOlvQhQ04SEKRp8lBSglQuoUmW&#10;kyGMznK/bqKAS44v0ijluJ1AyHUtoHI94CsYygMK5LVA0QXBf9Xoe8rdHQSZ1F9gewXBfy/Xe9Lv&#10;uu9YgSHn5bI/KbFBOfkixyVHL6qWS3RGK1XThyzCTx6VrwBw5+HrBNqrOsL6/iZ2HL2Bvd/fxVen&#10;PLD3mBv2HHXHgRNeOHjyNvYevYY9BOGu725i57e3sJ/dI8du4vJFHwR50eris1CUnI3yzDyoSqqg&#10;ZSRuLq1GVVYhigij3OA45PpHI4dQy+CGlErQpQVGEXIECoGXJWAk9JIJtBSCLYMmlB6ZiPSoFGTG&#10;EWRp2TQvQiwjB5Ul5aiuqEFTkwYmgxl2swOtRhtaDRaYtVo8GRzCSO8ANHXN0DdqoWk2o76e8T6n&#10;itEoFUE+cQjyS4aPTzyuXr2Pc79cZiwLx/ffXMe2nWewddfP+HLzSaxcS/gQQis/+wZLPtmLTzZ+&#10;iylLvsTiL3fj/PV7uHDlJlbtOo5Jn36FycsPYuLCbXhnNuEwn6Y0bwOmsbv4o51Y+fk+rN36HTbv&#10;PY2123/Emm1nsJfgW7npEF6b9Blen7oJr43fiHHTdmHpqhOYvfQrTFt8EOPm78EbM7Zi/KK9+OZK&#10;ELYevoJDX13Frm2/YuWGc1i++Qcs/OIwAXhAAaByLPDj0esA/z0Gu8xNuvJagRmh98ac9fg7Afia&#10;xGA5i8sY+8GcUWOUcVzQU475sSvluh/4nRmj1xXKBdUKDOVaQJrguws53ex9GD/vOMYuP4L5q09h&#10;7qJvsYgg37L/CnYf+BXffHMLR769idNn7+P4afYfv8HU4IdLl31w/UoI3O5G8beJgDcbNY/70Qj2&#10;TkYct5EIQisiPJYQTaQRZiGNDWk8G8L0GG47TCcJUZkI8Sb4vD0JqkA2kASc/32EBXog3JcW6BeE&#10;2xdvIfi2L9L9IxB2RwB4gwbvhkiWjz8NNeguYpMIzVgPhEV6wpuxPSDQi/PwRQobt1SmH++bd+Bx&#10;5x4imVjcb91HFBvwFII7LT4FqTEJTAwJyGQjnBSagKSQJE6TzmmzkRVfiILUcpRl16GWJllfbeA2&#10;bINB3wWjvhc2gsvOGGwlBFvbHsPGrlLsN8r1h4SgGKECQNqfRGgDgWciFM2Eo9U+gBbbIBp0vaho&#10;cqKsuROltLlCgiyroR1pda1IrrPR6AjCxlakNrUird6KpFoOIyCTaWTKmeFmjqt2Io3TpzR1cFgP&#10;5F/alLO5AhcCVR5hJZe2JDTLnSG0NIJPLoZ2GeC/w1DMUR6zFU9oSSlWKf3/f5D7626S/xvrk9fy&#10;nmvY6GtG6lcGKGeBXSBMlLPUslzKSRpZJjmb3PWvR+Wzxmw7cAHbv76M3d/dwO7Dtwm7+wTbfew4&#10;dA+7vr3G985jp+xsB+9g53eX8PXJqzh93gNXfmVUcI9j65gAb8bZQBpabEAMssOSUBCRiILIWOSG&#10;M4qG0foiGQW5odbnFKEiKZMgTEZhXAoqMnNRnVeExrJKGOobYWpsRruhBe3GFgwxij8ffEKAPURv&#10;9wCcHZ1o0VjQVNWMhqom/P7kH1DXtiAxrgiRsYUIj8xDSFg2PGma128E4+iJKzj8/SXs3HcSn67a&#10;g5WsRZ/twtSF6zFn2TbM+GgTZi/eihmLtmEi49uMRdsx5+OdmDJnMybP3oopC7ezdnCnFiNahzdo&#10;RX+fsAbvcuef99m3GLeAJvXhFqzc8T0+338Ukz7ZiekrDmPW0u8xec7XGDtvL96avQ3vMwpO+HA3&#10;Zn98COMInRm0s8Vrv8fcT7+hKW3D6p3n8NEXhwhKgmM+YTV/J+PrHixddwIf8nNmLSdUaXNvEy4L&#10;vjiC4wTDl/t+Uex79eafsHzjj/j4y+OYt/IbTFksJz7E+EZtzwUwMTOBl0RegZbrNjc5mfGanN2d&#10;wteMwK8Ram9yvPdnv7JDQk3q34/9KTFZLn2R5wJOJDwnbOC8CMYZAj9aHwE4dsF25bt8MGcv4XsI&#10;Ez8+zHj+C96eugfvztmDj9efwZIvf8Dnm3/B/E++ISS34rUJch/yagKf34Hrdc7SfcqzDpfxO3+x&#10;5QxWfP4D1n55Bnt2ncOu/dwmv76ALQd/wdavfsbhI7/i5ImbuHDOE1cu+cHDLZGmFk27jEVycjpy&#10;uY1l5eQhMysXGekZ3GbikMgYXEZTK43KRpyPL2ICPBAfQnNk1+f+DYSE3kREwjWERN1EYNgduHn9&#10;ioAgL4I0AIkx4YgLD4P3bXeE+HojOiwIbnduIImGmpeSjNigQCQGBiE7nAkmhLBkqklgapFj2Als&#10;bBN94xnRoxDnHoFEr0i+ZjLwYwXEIj4wkZBMR1pcPjKTS1FISJYXqlDHqK2Wy3YM7dBaeqBnZJWz&#10;wqa2FzRI2qRzmOZHC6T9KRbJrlza08w4rrYMo5YGWEpo5as6UWKgDaoJrho747AD6Y1tSCUQE6sJ&#10;wBoHEgmaxDo5Y2xmV57i3K48VDSF0ybWtxNajNPsSiU3ODm8A8lyDaJaTEygJ1G2j8AahZScJJG/&#10;1JDoG0voxdcwIlfTDtmVipWHqionVboRwf4wjhPO6SL5evREC7u1jOINEoUlUrsA+6rkTLNcb0gA&#10;yu108RLbaYFyq1+SbghJmiGCXo5n8n1Ol0QIuv5yc8y2ry8pcXbbAdbei9ix7zK27buGTXsZsw4Q&#10;fF//ikNH7+LoKW+cOuuG2+7hCCL0gvjjxXrHII5xNjwsmhtCCMLcg5Qzr/lRaajNLkZzcTVaarRw&#10;6hzotXVjuGcIvz/7E//tP/9H/Pnyv2Fk+Hd0OUfQ1toHM3/Yhho9KkubEBWegvBQxsN7UfjxtBv2&#10;HzrL5TiF3buO4eh3v2DvrsPw9YrBl6u+xqw5mzB57kZMpMGMn7EW0z/cjDmLd+KjVQexcvMxTF+8&#10;BRPmfknwbaYRbaGdbMIkwm7y4h2Y/ekBzP3sq1f1tfJ6+nIaFGv2p/swfdkeTFggt5BtGT1zSmCN&#10;m7cdsz/5mlCTy0t2Yd4X32HOpm8wYelOzFn+DWYvOIwp0w/yM+X42yhElGNlhN9b7J9GQ5z7+XeY&#10;ueKQcgHxnFf9Ez7arZiT1JQl+7Bg1RHM4XABoJicAGnZ+u9x5moYVm07jfX8vVbvPqvcYiYwlWWa&#10;ungfJhKgrsgry/zv5VoOVwx2vXbZoAuSLtBJyfK7oPnWtNFjhm9PI1CncPyJ/E4Tt+Kt6Yy8s7YS&#10;flsJOEZgfof3+P3fm7uL6/obzFx+EovWXiYk9+KDebvw6bbzWLH9LL7YfxkfMeJPoq1+QFOVi6kn&#10;EoBTluzH/HWHsXjzUazYegafbzmHRZ+ewIovfuI2egMbdl/BKjYcizadwLglO/hbMvKz0ZjBhmLO&#10;ot347Mvv8fGK/fjsi2+xfc8vtM2L2MtG/sC317kdScN4EQnxCagtLYSKZWwqQYu6gg1wDUyqajRV&#10;ZMOoK4LOXMwIm4fi0kxk56YiMTEBfozAvj5uiAgJhdstT/h63EdooB8TRQgCPb0Q4uELv5v3Ee0R&#10;iIzAOKQy7aRSDFICopHoTxCykgKjlUM6ST6RSCH80jgs1Y8w9AnnPhXGGB/G2B6OUI9whHmGc57y&#10;OhKRPlGI5nySwlOREpWDzMRy5KXVo6y0GRXVzaitM6JJ5YBO1wOjpR+69h4YnAOKNcqJlUa540SO&#10;DzY4UESg5Td2IpMRNrnaShBaGX87kGMcQmIDo2h1O+KrGJOrbEiqttMQO5FF+MgxQ/nP3uQ6Rula&#10;O1IIQ3nScjItUv7wKK5eHqJK+BBWynV8ckaXETVSIEioyqOylGOHyskMibCjMVbO7MpDVMM4PJiw&#10;DOa4YXKskNPKcHlMvnImmNb57xcyy4XNUq5rDpXuq4ri95HHgcXSQsUe5ZKbJH4Hl8FKnB+z+eA1&#10;bGPt/uo6vjtyG4e5kezbfxYHj17FkZPeOHzMG+cuBsHTJwZhhF1iXAbKC6rQWNqANq0Nw53DeDr8&#10;G/588p94+egfePHgTzweeImB3mewmrtRXWVgy1uFiGjaGTeIu3J88aIndh66jC92/ILlq49i4cf7&#10;MWPONkyevhGTuXNNpHF9MGUV3hz3Kd4a/xnenvg53py0EpNmfYmNO05h5bqvcOJnN8xh1Jy3dA/m&#10;rtiLeZ/uxZxPdmP+Zwew6IuvsGTzIaw98CMBQxgsWoupywR8jJG0iwm0N6mZn+zHnE8PYtYn+7iT&#10;7lW6Mwi9KQJHznPakt2K5QnIJBKOAmMz4yWjHXfYSQt2YSann07YTli8C9OXMLLOP4AJM3djLMd3&#10;xUWBizyg9A3CYzJ39qlL9ys1fuFOzKblzPpUALgLY2lN7xMeMz75Cgu5XgSAUgI0+fyVW37AmWvh&#10;BPtJfEH4rdr1C5Zt+kGB5dwVnA9hKbfAyQkQWT5ZXimBoUDUFYnlteuYoMBPDPHf7dB15ldKhitx&#10;l7b45nS573ctY7M8bJW2N4Wgm7YT78zcTrhv4fs0Q0bq92nU7yqPx6eNEoCzV/6IRV8SgDP3KidG&#10;lm36GR9voAHuPo/5jMSu7y72OI72OpUA/HjzcSzddhKfbD2NTzb8hAWfHMPn689i6/7r3G7OYeXW&#10;n7Bk4/eYspTfa9nXGLeY8f/Tb2nhh7B0y0+052NYuOI4Vm48h+kfsRGZK2Z5gMvFZZi3AXu//xmX&#10;7t7E5Zvn4et7H1cun0d0BK0xIoJwjGK8Dkd5eQl6e7uVaw+1Giua6ltgNbbC1qKD2WiGXm2DTqOD&#10;xahFSV4uIgODERUYxopApGcwEj3DCLZopAjolCLkOE5iQAhNkF1G+yQ5MecdgjjfYMT6hrIIQcIw&#10;2ofGyPfjXV3fMMRynrFuNFACMsE7AjGekQi/H44Ij1BEeAYhisNjmMYSA+KQFJGCuMQMmm8piksa&#10;UFmpZ8x2QKXrQCOrydCNRkMPNNYRFOu6kK5qo/3RAOVf3CocCCo0Iby8BdGVNkSWWhFdzLhcxkhM&#10;yOTr+hUQZhEu2TStTHWnMr08bj6JRqjEYwUwctZX7E7OELfT6GiBBFMkDUy6YXwtFak89YXjsQSA&#10;IQSg/JmTAkAOU44XEpRSUTKfWnki9GgJCOWWNvkMqRjOS0qGRTXwfUZ+edK1QDeOkJXLgxL4nlQs&#10;px+z/7vr+PrIDZz5xRvu92IR6J2IiNBkZBWUorxah86ux/h//I//E/73/+P/wP/y//nf8M8//p94&#10;8uhPtFOv1U0WFOU1IMQ/Ffduh+PMmXvYso0b6hcHMH8pLUv+mGfKp3hD/p926ud4f85nmPgRrWLO&#10;OoyZuAZjJq3H38ZLlNqM8bP3KjVh9j5MWUBALGE0XbgBkz7awJ32S3ww+wuMJwSW0xg+2XiUMPge&#10;0z/ehdnL99GACL8VtDYCULrzPt+P2av3YOEGWtEKWtXCLzFxKaMZ7VAu3Xif5jXuQ8Zfxiw5XibQ&#10;k5q2ZJdSk2mIM5btVkoMUKZ5b9a/jocJkMTI5JYvsZVJSw5gEu1rGrszPj7ASM33Ob7LomRcAY1c&#10;MyeG9B5NR0AoO77Abw6jrvQLEMUAZ674GnMFjASalNia3NWxhTb+/Tk/BYAbaYCfEg5LNpzkzv6d&#10;YoAzlxHEr8DmMjxXlHXBUF7LdxDYCdxk+aRfSh55JSXQdr0nEJRhAkCJyWOmrMbf2P+3CV/ib+PW&#10;K8csx4xn/ySCUg4TEPLKk2Hm7cDbNMD32SDM/PQHLN5wlZbIhmPBXqzedQUL1x7Him0/Kzb8PiOw&#10;rJN/XzeLNn2PRTT4jzeexNL1P2LussP4dP0v2HTgGr/7VeXe50VfHOb2we+5YB/enkfoLzmIiVxf&#10;H/O9OWuOYNG6k1iy6UdMZ4MyXRqHT/jbfLYLE1fsxOJNx5Rj3psPnsfZq/5MPozSx+8q8frwyZs4&#10;/sNN3LkXgvyiWqRnlcHTOwE//eSB4MAY5OUXICwiGZevBuCn87eRlBxDC8tBXBxNLjUVqWlZiI2M&#10;R3psEnKTM1Canouy1ByUp+XydRoyOTwlnOnJX8AXgiifAIR4etP0fBDuEUCgBSHCPQCx7ErF0CYT&#10;BIIEpVwBkRhIkwyKQnxwNOM2bdIvUrm0K0WxyjDEE4aJXiHshhCYQYi8G4Doe0FIoEVGBcUywqch&#10;NSEXWemlKCtRobBKh/x6M0qa21BtGkS5fgD5Eh8JNnlOX4Kqi2YnBsb+qlakEhyZTWKEtElG60J9&#10;P/I03cigcWXJcUbp1/Qo//AWJ/CjQcr/A0fInybV2Qm9NoQTlpFNTqUbQYuUx9zL46/CCOBQRusQ&#10;dkMEcASoPFhBLo5WLpQW2yO8lAcrvDrxIXd9JMlJmld3eow+2VrOCHOYVh6OINcd9nF5emi3tFca&#10;rHKGm90x7W39ePzoJf7zH/8D/ts//1/452//gceMphbTAPr7hvC//a//CwZ7BhHoFYvjJ69iwzZG&#10;s8Ub8f70FdxJPsWYD5ZjzNtL8fexK2lqq/AOd5h3pnyBsdzJPqApvDuDOwPj0QeEwgxC8cOVe2lb&#10;NCRGUTGF9wi192aKicjB+p0YJ8fMGC0nLGKEW7CBAPqS4PsSYyWWTV6vHBebv4o71fLtNLY9mCnR&#10;c9muv2r2q9ezPtlLi9uHCYy9Y9nij18gZye5k3F5BABiQqNPTJHr5nYrNZmfKfY36aOtmPoxTeRj&#10;Lg8NUAAoBiYgkWkFJGJN47jjTlq4F+PE+rgTTiP8ZnMnmzB/1KoEmnI/rfQrx+GmryM8aFiEhGuH&#10;FwB+uPrIX0AUE5rOmCwwm8WaQ7ApEOPn7j56GycuBuDL3b9gAwH42fYztKlTWEyYzFs5erxQDFAg&#10;KN/PBUGlXkVd+Q7KshBuyh0f/2Z7UnIHiMDQ9V1dMJTx/jZ5lQLAMQTgGAHghI1KA/bapA20W9rf&#10;jE1/AfDtufLnSHI/8EFMW3ESH234FW8SgBM/2k9zvYz5q4/R4H5QbFesbxzhLyCUx+9LpF248Rg+&#10;3PAdTfAHfLKFQFvOSLz6FM33EtbtYwQm5D5ey/W2YAumEn4TaZaTF4q976X9/4DZn32tHDNdvvVH&#10;zFv9LaaxoZxKy5+0nCbIhmrpxvPY8Y2nEq9PXAzGEsbmD1ccxsLPj7GBPYnN+y/i/M0IxGaWISq9&#10;CDc847H3m+u4fM0Pcen5OPzTbSxZ+z0bvi1Ys2kHDh0+gZ0HCPW1+zBnyVYsIGQ37zmBLbtO4Icf&#10;buHcT/dx9YI3Ahhjk+IzkZeVT2vMQ1VJISqLC1HG/uyEZKRHximXesUQYJHuhJd7MELu+iP4jh9C&#10;7wUoF/bHeXG5GJejxAoDowhRxmvfGCQzaif6hdMAwxi5w5DO/lRaZYqcUPQNIiQDaZIEoz/nQZBG&#10;+IQilFYZ7i/H8Bm5mdDiY/IQG52PsPBcRCVXIT6nGdH5asSUGhl12wk5Aq6pG/kETL62DwXsFrKK&#10;tQMoNgwiT9uDHIIzS6xQuaSGACIsY8XG6h00OIEhrbKmlUbnoJm1En6typ+wRRGEIXw/hJAM4XuB&#10;8l9Cta/+W1gAKSX9LIGg68SHPFUm2zCCHJM8SHYIWfLaOIzMlgFktQwit0X+XuERcpXnLfYjyyB/&#10;mi4XRfdiTGFxPQKDE/HDaUbhnUex7NPtmDmHgHt/NXbs/BYaKv7JE5cxZsx8vDn+U+40K/HGVIKO&#10;43zw0Q628DSODxl1PtrD6MX4RSCMZ+svx6LGc/j7s2kdhNt7rOmLt2PeCpoVQTj+w/XcMQkC2uC7&#10;s+VJIlKMi3MIFlqQAPM9BTx8zR1x3HTuvNzJFnz+DSMfAbhsG3d4RtXlu2gHu5WaQ4jNlkdBLWI0&#10;XcpIS7iNk/jKHXIs5yX3w77Deb1HoAgcBDIzl+2nue3E9GU7MY3wnMr+SR8x3tIsJvH7fTBXjEme&#10;czd6nMxV8t8X4+dvxRR56OeH+5S/gZzI6DlzxQHuyISB8p8Z/E4c940pAhA5frYOrxGA8peUEvfe&#10;5nznrjqM2Z9/i4mL5RjgaASe+RljI8EoVjeLJcsr89nz/R0cOetL+z2Fz7b9hBVbxABP/XW80BV/&#10;XdcAKhCUIlQFuAKm0f/wYGMiYBP7I9xeI/SUkyGsv7PxEuC5ll268hgsGU/g9je+rwBQMb4thOZm&#10;djcx/krE3zD63WZxmllb8NqsHXjnw68w8/OfMe/LS/j7dNr14v1YvuUXmt9hLN10GtOWHeBvzUZm&#10;Hr/j3E14a9Z6jOd6X0AAzqfpL9/+Ez7feZ4A/BYfEU5f7r6I9XsJf3nyzervMI3jzl6wB3M/2ofZ&#10;iwg5NiLLCTCx4gWrjmHF5jOY//kR5fjotI+/woR5rLmHuB2ewrq91/DRmu+w8WsCec23/O33KN35&#10;X3yFTxjBf/VMRlBSCXxicpX+HYdu4shpNxy/4IH1+y/QTs8wdn+Nz7cex+c0yg37LuBTft5ENoaz&#10;CNOlG37kNngAa/h9F3z8DcZN2IA5bJDXbT2KNRsPYNP2r5i+TsHd/Q5UDRVQ1VWjsqAYtYUV0FZr&#10;0Fyphqq8EQ2FlSiR2zgjaI6EVbxnKGLcGLfvByDyni9tMYzmGM2KQJh7KI2SEZoxOiYwHNH+gYgJ&#10;CCDwaJGBIYRkCNIZ09PljDVNMik4hkWLZH9cQCRi/Ahf/xh4Xmci/NUHd1iXLnjiwhU/XL0biVu+&#10;SXAPzUJAQjnCMhqQVGpBAYFYoelDrWkYVQROSUsf8uS/fAWANEJ5lJc8AzC20cmukybXRoA5WBJP&#10;5U/UHQgVQ6TxhRFyEbTGKJqaRGO5uFr+yziyivCrlv8ipkHKH7LLv1bWEKAcV2K23NubQfCl6+QR&#10;WkPIMMhDZwlAKcMA8kwjyBVIsr/APKj8J0gel3XMmDc+psXR5MZ/zlZ91ehZwDnb8O70jZj38VaE&#10;ROVi454fCbYdf+1YciJgvJTsZITABLbCAoyJNCep8fMJGBqeDH9/DqE2e51SYlYSK6X7wdz1LPks&#10;glSimRgRd1AFToSAAEoA+D4B+D4hKeO+N3MtFjP2fPjZQUxfsp3Rl3FXjJLGN3MpIywBMG3RQUya&#10;TxCxpZfjeu9yh5JLNcTg3iEM3yQA3mUEHsudbeaS3YQop1u6AzOWEzyfbFcMcBQeoycRxJ5GgSfm&#10;RLMhOAR+slzK9+FnTF5C0yR05bieHNMTi3uDABRgyH/vvjaZkZ/G9PqkV2dgCRF5X/6cfO4XRzH5&#10;068wlut3LA3o/fnbMIM79gzuWGKCszi/d+R/dvne4fOB2HXsFpZtPIFVO88qZ4A/WnNMgZ/Ynxyb&#10;dD3/T+Anv5FE6vcY999hyZ+iu8Arx+qkK+Va1te4XAI4ebyVLPc7Etv53ceIJQoUBeb8/q9NGf0+&#10;r03eyO+ymfGX0XeKWCDBJwbI5X2dVv+3mXvw7vwjmPHZeXy47gr+No3GTNAvl2N0qw9j2eZRAMo2&#10;8B4bv7e5jbzB33gcG8q56wj1Lw/TAE9hJWE/ndMtZmOxbvtZ7Pj6Oj4jPOUhsFM+YsPFxnf20lFb&#10;ns31sIxmOZdG/NHqo1i59WfleKo0DlPZWE38cBe3ETZ6HH/BF8e5fr/DF3suYg5/AzH+eZ/tZ8I4&#10;SMM8iZveybjtk47r7un45oQvNu+7im9/8sYXXPcfcfnl86bSJj8kNBetP4z1X1/CWkbqKWxMF3HZ&#10;l234nuN9hS0HL2LxyqOYueBrbqf7CcnT/M2+enW2fguWrV6HI8ePYP/XjO0fr8Xq1QcYxX/Cjq9O&#10;4Mz5K8jLzYVVp4emug5V5WXQqrTQ1OqgrVShqbgC2TEpSA6OQwLhGOVFqyMYg91YXoEsL0T4eisx&#10;W66RlcidzJicQotM8hbwJRF8AsFIRPO9cE+5eJwRO5jwDApGTEgkggnUe9cDcekXd1z45TYunb+P&#10;s+c9ceoXL5w8F4BLt8Ph7huH4PBsRKdUIK5IhcSaFqTQ1NIYWfMMw8g1PqSZjUD+xjLx1WOywmlx&#10;YXw/tMGJ4HqJxxKFnYiuYdytk2v+5I6RAcjTaFKaGWFpn9GEZKT8MxwBKCVWqPyBEz9LYrFcAzh6&#10;O9zodX4phLDcGy1/uZnKz81i5dBSCwjGfNYYgdqkhVKjB8mlJIpOotVMX7AdX2w5gc/Yos5gyy07&#10;lqtcgJCTCgK8f4ee6/XEhQI6gcV6peT6ODnWJuO8O+tLZfzx3EHlEUoyL4lmck2ZRDWXccnxuvdf&#10;zeMD7iQCwHkr9xN6OwnA3ewn6Ng/k/Y3ha3/VJrApA93EmTblWN5b07/gtBaxw2NUCfMFAByBx07&#10;dyPH30aQ7uDOQDtdtpUxeCun+b+eNXUB0HVMT6xQovHoyZL9SlSVOC07hMTR6ewXEAhI5N/UXAD8&#10;20QCRixLwDid7xNIs9YcxsRl+2jR20djKgE4kwCcTQucyXgoEflNLr/ExH2n3LH50BWsP3gZW765&#10;gTW7LnAH/+UvCMoyCASVe4AJYfkOHxB8AsD3Fm7HO1zuDzjs34+3ufoFiALAMfIPcbS4UUAKLCXW&#10;EuISl191X6PR/m2SfCdGesbfMRNffT8BPKcVqL4+k/Ocux/jFn3PCPwzQX8Bf58p8f4AVu6gEX1x&#10;DIvk/0wIBIHAO2wMxP5e53qZwIbpww3HMHvtd1i86SQ+28kIvOIgljJyrtt5DnuP3KUJXuBv/zUb&#10;Zf5+3IZn0PDmch1IfUhQTl68h9vKcazacU6xQRcAp9ESZy/7Sjn2uPDLE5jCdbbr+9tYQFDJbz+P&#10;0Xnh6iNYsfE4zt4Ixf3AHFy4GUfwXuRnX8SFewlYu+us8tQd5WJz1rzVh7B4w2GsPXAOa/b9wgZx&#10;G+YQpHKIZumGI9jM32veUv6eH40CcMWmH/56fJnUsvXf4otdp/DhpwcxmY33pDkHuA634bUFa/D3&#10;ecsxZ81mbD98Gqu2fo1lq3Zg+95T+O7wZVy94oX8nDJ02Kx41NOBB11OdJqNcOjVhGUlKnLyUZDC&#10;WB3DiBwmt5AGIOR+IMLuBCHsVhAi7oQi2iMGcT40wQC5S4qvPQMR6eaPgFvucL92E4FuvgjzDkeQ&#10;RyT87rM8Y+HnnYDbd8JxnlZ44owbfj7nhvPn7uDCBTec+eUefjzvhtNXvHHVPQY+4XkITaxCbHYz&#10;0svkWkOHcvwtixFVHr6aLJeoaHsRrmpl7LUhuIqxV2yQZhfa1EE4tiNSTJGxOL7BTnt0MjrLmWS5&#10;ALtjtGiLrsdcKfGY/fLnSHKrm0BQrveTrpioPI4/T6I6K5c1RoAnP6RsILLjTFw4et3auFn8cefz&#10;Pb6eu/xrTGO0lTObillIEYIKKAiCsfNoVIx9Ui74Sb8ATgAo3dH3GBkXy90BEovlfbkkg0XrU/6J&#10;TI47seRzJDq/y51IjqOJcb3HiCzQWrhKLvnYy519B3cKxt9PdyngkteTGV0nL9jFmLOdkB1djrcE&#10;gDRAAapchqJAiTubLPM0AmzKIi4TTVfsTyAox/6U70ZgjoJ49CSC6zie9Au0P+D0CgA/2Y8ZS1gE&#10;j4DwQ5rHdPYLaMS2Xp8qkGAJJJQTP6uVnfx1LoM8QGAqd+Jx8qdGAivCRuKqWOF8AmLWiq+VY2QC&#10;lAmLdmPPifs4+IM7tn57ndbCuLXljFKLvvheAaBEehcApZGSeY0lOMUq32Nj9q6cbOB3cgHvTYnC&#10;0iDwtXyGHJ8UAIoRCvhkfUkJ+MQApcZIXJYIPJH9BOBrkzexGH0nr1eulZR5igG+Ket77l7l/0Cm&#10;rziDOat+4ffeQuPbrxz7m0dICQSVY5/czt7mb/3mDBoma+ZntHxa7twNR7F0x2l8QgOU+5zlON1n&#10;tKctX18jMM5h3uffcHvdTqtj8TefSZiJCS+U+XKbFgP8bNsvyqEEaehlG58isOTvtZTL8ClBPHX5&#10;fmw7/Cs+Xv8NjX4LzZEQ/fQ7xuzzuHI/Bh4h+Th+NhCrN//CJHQF5+/EYdOBS4p9TpL1zO1t7qqv&#10;aYFfY9WeM1i580dM+ngb5yuHU7bhY5rsGkb4mR8ztdA8ZzAtyPeYzwZOnuI942Pa6+cHMH/9EUwk&#10;DMeyAX933n68TQF5j/vKB5zX5OU7sGANx+f7E+WwE3+v8bJdTv4Ui1Zuw4GvjuHGr7dx8+pdRITI&#10;I9myUVlSBV2TBjaDFX3tfawe9MszF41W6OtVqC0qR0l6DjKi4hDrG4yw+74IviN3z/gj9J4Pgu96&#10;wevGPfjc8sDtC7S+n37FpTM3cPanO/j1ki/u3grFndthuHzFl0bohivn7uLuzQB4E6g+XvHw9ozH&#10;XULy+vVgnD3nheMn7+D4D9x+T7vhmwsBOH0vHleDC+CWUA+/PC0jsAnRjMXxKnmmYS8SaXGR6m5E&#10;8HVUo5zNdRB0owD8C3ws1991iv1JCQBdl8jEyfWKjN1iga6Ln9NZ2YzIObTSHMbkMWI5srO4opPU&#10;RBrUxLlyyQRNggCcyZgyVeD4qgSAfx1cn/cv2InZifWJ6Y37cHS4Ym6EoNQkzks2RJdZSY3ljjKO&#10;9b6cnJhO0yNk5M+73+HO8vZ02h/fe1dOphAYHxAYH66URz3tVCLwbAJw9ic7CMDNfE140fgmcqeX&#10;S1VcAJQILMfw5FjW6xL1WG9MZ8wiwOZ8wsi4eBsBSDNlBBaQugAoyyjmp0CP0wv45FjeB7K8NKoP&#10;COOptEwlAnPDnModeyZ3CrmubxI3ajmzu2DNUQV6YoCvMSYq5jSNliX2xwj+rpx0YfSS43/KY+T5&#10;PWXdzuROuGAtAUj7kxgsQHqfgNx78j6OnPfHpq9/xYaDvyp2I/CTHXw6d2pZt/L7/Hf2KnZF83uT&#10;Ji23pwnoBHpioQJjgd4otEZPYMgwGUcuahb4vcnvP2p9o/U3icP8HmJ8YyauJ9xHAfgaASiwH4Uq&#10;4c7f8/UZtNCFhzF/zQVC4ifGjfXK95FLX+S7zZf4TyiNnbMLbzJK/32qfOZ2wvIkZq8j1DcexeLt&#10;P2LZ9tPK5UbLNjCNMD6vIfyWbzpFizuE8Wz0ZBuSKwQkSYgFL91wSjHAhauOKBHYdXZceVI1GwL5&#10;y4DptO6prMlL92ATrXrBasbpV0b/Ief79Y/uuHQ3GpfvxeGr49xpT/jg5Pkw/HQtAt+d8VEePSbz&#10;m8CasWIfaw/WfXUBn+06zcaK2xEbVKmP1h7F59vPK7FbGkmBnkwrz2+Ukv9xmSon7VYdwMQlbAgZ&#10;6d9V0gr3Re4vk2ilC1Z9RTs8RODuwThpXBfKyb0DSnKbsWQnZn20GR9xn1jA/sVySRinWbPpOxw6&#10;eQkHvjmPb7+5jFNHr8HtZhByCkqgbpE//+rC8xfP8PvTx3j58DGGu/rR3tIKVVU9clMykRgRi8jA&#10;MIQQjj6EooebD+7f9caVS/dw5odrOH3iGi6f9cTd66G4ezUYbjfC4MkG4/qvQfiF2+mPh2/hyHeX&#10;8c03l3D8xG2cOu2BU2e8cPgHD+zhe9sPXcf6/VewZvdFNhwXsOnIbRw4F4jjdxNxLiAfHmkaBOZb&#10;EFvTjRRGYPkPkFQCK1ke2SWX2TQxIr8yQaUIPXnitAt+0QLC6lbE1toRUzNaCTIOh8uZYPmTKKkx&#10;smG4gCb9svNMYE2R4Wxdx3IDm86NRM62CcBc44oZjUJC7IwRk7BzgVDAM+7D0ddiWqMxWADIiMqo&#10;MnpyROyP1sOucrZ42nqlBITj5mzDW9wZ3pgix9zEul6duCA05jOiSGwVCM5mKzuL4JqxbAuHsaVk&#10;Cz5pwei1fhMXCqg4XwJQYrXM4+/TuWMSJhIpBdwCwBlL5dIXsb9tjML/AuC/f0+X+YmNyjAB4Pj5&#10;W5RjRtMIwIm0k+k00+mrvsU07jzj5H5cmptczvK6QGMijWk8uwKRGYy/BPl7i3ZiLNfr1M8OKccP&#10;J3KdTOD6kM+dvuIrBaBify4ACsj2nXLD8cvB2PjVFSUCi918tOZ7xXoEgK7GSTHzVyVgUx5YynpL&#10;jv+9Mj+JqhJ5Zd6j0BqNvAJBAaBclPw2v/vbMv0rE5TjfwLMvwColJgt4U64yWUwrvm9zt/yjely&#10;TPgwFq29iLmfEYC0YInAYn4uEMo1f+/P3snfe4sCwLdn8Tf97DhmfnEE87Ycx8c7f8IixuAZjMBy&#10;y588/fqLPeexYttpzF39LQG7nUmFDTMNUBoRWRdL1p9UoqkY4OfbzypWLOtCacBpwxKbp3y8m/bJ&#10;pMPtew3j9Hw2XFMX72SDtgvzVx/Eycv++PlaCC0wHvuP3sX3Pwfj56uxOHbOH4d/9sPyDSfZ4O7h&#10;dkZ4fXqAv/VefL77JyzbfFwB4BSmiUmseV8cxrKNPxO6BzGT9id3usizG+dy25D4O2qBjO+fcDuY&#10;x21ilmwHbBTm7SDoNhGKtNI1BzCPBjiJ445dwsaSUX78Qkb2j/i7L97P77cLc1buw0Ja6JxP9xHg&#10;BwniH7H3jCeWbzyNz9f9jPlzd2PKuM/xyZcH8dXp61ix9St8tmEPDh/+mUZ3C5Hh0eju7MU///wv&#10;PHvyAiNDj9DV2Y/e3iEMDI7AYmtDeXUd0tKykBiXikCfaFw/74OLP3ji9JE7BKI7jh27g/37CL09&#10;V3F43zV8e/Qmvjp8DXvYYO/79gb2cJs98N1NfHPcHYc4/lffe+DQKR8C8T7W7bpCq7+C1buuYuVu&#10;Gv6Bu9j8lQd2Hw/AoYvROO2Ti+sJdfArMCKyyqHcfieP6Jdb3+S6vygBHwEoXfkT9YhqGiPjtlig&#10;dKNrWglEG6KqWhFVyTjNaZKberhfvtphlB37VVcxQRnOqCc/8Ay5aJc7vWunco0nhuH6W0QBiliR&#10;QG/8ArnsZK3y+p0Z3KinSYwUQ2Q0oNaLHY6e3GBxB/tgFmFF6In5vc8oJK+Ve0w5X+W2K7nzgCWw&#10;/Gj1EW5IezGVG/5MGtQsBYajNY0mN4kbzaQFLMJQluVtAkeOAQpI35AD9XILlzzVmMsjxjT68ADG&#10;I4JPjgHJdYBykfRYebqJnJ0UE2IElPHl5I9yAojrRk6qyIXQsxk9ZzHOiPnN4EYtd3pMY8suO7hE&#10;SwGNnGASEApwXpv6Be3oSyWSvscdcToBKAYocVU5Y8vIKidSpASAcleIQElOguw8egdnrkdhGyPw&#10;ur2XsEiO/S0ftT8l3skOyZ1csfiPuJ7lIDvnK/B0XWvnOubnisGjw+Q9uYtj9DCBWN87bMDe+pBQ&#10;pDW+Ib/BDAJqCiEnl/HQAl312iQ5brie5riBoCf4JnAdT9yI18Zv5XoWK9uHRasvsrH6kevhC0zh&#10;Ti+X/ch3ExDK95NYLp8rhinmOY/mNo/jLCZkltH4FjIyynV8ywjAVQTilm+u4fMd3Kk5jjSm0rDK&#10;byIl0XfJOgKQv+3Ctd9jJQE4lZ8xnuti4iLCg4Y1mduPWLqsL7lsZu22s5i77GuOQwB+uh+zVmzH&#10;qSt+uHA7Bv7RpTTAOzj4/R3c9s3AD1eClRMhnzCiC0gnc3uezd9aDG3dnkvKLYzyWXKyR7k4fu0h&#10;LNxCgC/hNjGPn7tgN5auP6VYu9y9IvuXXLEwRxpSub1SDh8xvcithGPlSgrCdObK3TRgphUa6zg5&#10;hMQGU77ftI8Iz4V7CUEmDr4/77P/X2PvAWVZcpXpVldXZVZlpffe20rvvffe+8zy3puu9mqvlml5&#10;D0ISCJAQQsh7b1pqJGEFDGZmECCJmWEcAwzj9/u/iBtV2f2Y9V6uFeuce/Pcc889J+KLf8fesWNU&#10;22HLkyKt7duxueNPuA6gc1xwGTwtK27IanrWbHb3IR07JUHRJWWqTjy33TIy6q1WKnZs/Lh196za&#10;5PQpO3nxUbt+59X25rd9wD716a/ZD77/h/b7P/pD+4Mf/che/M5L9psf+YS9683vsYfvPGe7xx7Q&#10;Z09Yn57RYP9J6+87YaNT521Wam9G6m5i8aYAeEPbGzZOHgFBcZwY5I0HbF6m8czWLZsQQAdmr1nf&#10;9HXrm7ppXWPXdE+vWvPoJWsYvmANY5esY+6G9a89arPn3mjbD7/Xrr3po/boL37OOVDe8pUf2Vu+&#10;rPKp37U3/yYJEV4UFL8rKAqG2mJGk8CBgOg3/IZMaJV9QAygBRA6s1SNIbymcmFWhP/xPg0sABBV&#10;hJrDMeA9ujJhC9tVWrzyA2q5HhiADzMZMHnHSIfeF1iAH9+rQgCxy1qcTSgG8GLszUOQ7ymsX7Rs&#10;9ZhpqiBZJVJLpTgviOkbEgT6ZZYIfpQ9AASmnOMeAL1XmBCWdKkATB8cJpjubP0YJgUASjXpGg5l&#10;8nmChgUvXSPvpZSMqSItSd0seGCpIVBSVCFpYNFSx8yccHNtI7MoSDjgHDF0KGokhLwQ/wegYvUe&#10;wEL9YSICCcbIACBwGlEFOc0Y1PRFaxw4bgV181ZQu2BMhQOC3oHlO6gjApxTcpEtSpB9tmGf4oHo&#10;4RccHsA6ulCqsKjDDus+HNb/o7P67f5UqdcI+ELMICEywG9figCmEpWq86T1C4JDUnX6TTkyAxvP&#10;qKPaVGVrcGOAgI/fCKC4V1wDMEZdkp2G/xcKgqXt685RwhY1zbS/trGTNrR8w4W6hFkywJ/fTJ0E&#10;ajiinAms89cNnnT3kKGcRMEvEfO3btY5X1CGjAcOTF2wAgGW6YiZMoELGsdtWwrw9PXX2tNv/JBN&#10;r99QuW4PPfcLUoBP2IJMuTKpT8KkAGC+YFbZomsbOedUJ3BC2SbpGjLaZq10cNMFyafnCriCHgoV&#10;s5znRSecpQ64sEHPT3U2oUQioqzH4lUXWVclUfU7u07XHIk2SFB9TVS9SVGdSdPnM1UHMwT27KNM&#10;AsCElxhQJ8444+zOYy5fZO/MJRuRikUpVnev2MaFp6ysdcENGeVLWRfJEiqWRVXXtmBVDdPW0r1m&#10;eRWDlls1YDkVvZaW32R5pe3W1D5lo6p7x88+ae/7xY/ZH/3hj+zv/9NP7L/+139nP/nZv7Qf/vAl&#10;+8THP23vImXeg8/Z2rZANrJhPYMbNjJ50pY3btmK7uPS6jVbWr9ps6uC49ptm9TznFi67lXhKpmR&#10;HpZivGOji7ekDm/bwNw165m5LMvnirWpNI5fERAvWdPAOWdOj64Jips3ben2C3by1R+wm2/5uL3u&#10;V5mW932Zz79v7/r8j+ytnyJVPjkHSdFFYgXvMNmHwqHyALYAvmAW8z4PicbF/0LjCpWNzzqAYso6&#10;AKLqBLZ8ANgh4DH2RwydHqgqOWAhXAbTFLOZY+MBpgoe3nh9/ojAxz5wxFN8TwnqGDXE8laZfCge&#10;Kag0ATVDpi7go6AA9wIQAB/ORr0xhidTThAFZLzm96WpInn4EfN3r9wDoIp+J8fzWSB6IJUZFMyQ&#10;aNV94ByqmGpgFEI6UH7A7ECWjlHB04uKuk/gu08QPEAoCvBTY2QObLZABwAJV+FzADDAj3OhkDAp&#10;j+h/g6okG+efta7J89YyfMoBsLDOAxDTj8bE76IAQEDHOQEdpmkY+wsmL8Xve9UXAHifwBZVINVc&#10;3GmH9KwOqeM5lD3wf1WA98n8pRAQHZUKBHWe5AEpf8Z5B62k4ZRlla8IgPVurBSg4YUFdICIa+Ra&#10;UMjsYxpTAFhF15ZzmgBMAEjMXu/cZavo8GOfKEBAFuotAMTriwnM+at6dpzycwCUcqLTSdM1oAJ5&#10;HyCNLVyxorpp9zpXijy/YcIWj92xjTOP2bNv/rDNbJD+7bQ98NR77OztN9rgwmWp70VBTWa0AFjc&#10;uGR1XbtSf5vuOZCUIkOiIUnfldE6ayUDG7ouwbYApS7YNaqz1DWkqA4Qe5hFAH+NoFbWK+CpbpZL&#10;KKg+A7/kcnXy1erwdb3MOgKA/AbqjHPoVOicuu7MimH97jGZ26oPgjjjjENSWqUCde/MRZfdKU3m&#10;/tGuBdu9+qwASNTAsOqQgF+PghySql6Twl53pbwdb7jgLdO7XMcWy6wuqmeZBXUmhX2WXdxhnd3j&#10;dvn8Nfv5d7/JXnzxE/apT/6K/ckf/77953//H+w//8d/sJ/9h7+z3/vjf2kf+8QX7Onn3mKXrzxu&#10;Z0/etvWV8zY/f9YWV67Z/OptmwZ0M1dtQupucv6W3nvUljYet9Xdh2Uu37JZlUlBblzHdy5dtU79&#10;rsHZG7a8fMduXXjOrl142ubWblrP3AWrmzhrjdNXBcTHbfLMa2zt1jvt/LMfsjtv/Yy99pe/Jxj+&#10;nr2HRaNcktTfsX17oebVoK9IAXIAkArGfih7ARgSBDAu5kJWnNMj4vhQIzqS26LS5tSfn2I25gBz&#10;OBsTGfihArWvQmB0bG6rvh9w8lmZRDqOEAkcEVR2V8kiAMwokvoTvFLL+lTBPAhTS0l60CM1B5Cl&#10;/ARAnCDAC3AddmOKXU7tBeXHWB5bSgA08POzQPysDsBJjjzABwTZT8JJJDMFUxOAUSlRNOy7dTIo&#10;gh7bfZlSSllSgLkCYJHuXwkzTSZUIbcd5DgHjZ/PAsBXKkBUEg1/5/JrXI9e17vjzN/sqmnX6Cgo&#10;oQBAl5BA5+NzgBAVSAE0Qf0FBYjZSRA2ZjAgxNt7kGmMJfrdBVKMEQV4MF3/S/Zp8u8qQecRlgmM&#10;Q0TlQLLAmtprUSmENdG5SgE2C4AVAmBSk1PKAJAtkHNxgLpON26Yrnqg68ZD7Jwk+j8AQwVyfKVU&#10;X13/lhrqMStr87F91EOgtxeABIbTMWE6E3PIPeTZkGgBT2uKinst9Ziqbc/YCZmTqku6lvqh025I&#10;ZOXko7Zy4kF7/m0ftvHli1IaF+yZN/+qnZZZPDh/yUUjYD2kyIQsEnCLpMTpnFGUmLUoQICb3iJT&#10;v39D3yUY5pGiTAq/nryNDLvI/NSWMK5CQSitvMdSq/p0fWorbCt7dc2qo6onqFOXMIMxQCAIvPUb&#10;iX0lRhfV1zy8aV3TJ6yocVbXsmzd01KkAlj31DnrnDitezMgdTxli6fuaEvcKJMJGMaRipX5XNk1&#10;b4MrF61/6bzl1A7b0Y4lq+5acR7osnZtW2XtdI5acRfjq+NWKEVZU71gLS0TtnvyjNXUC4o9k7a+&#10;ecnmV87YzsUb9thr3mwf/+xX7Qe/+6f2J3/61/ZXf/239od/9Bf2sY990V73+vfZmXNP2NziRRsc&#10;27WB0eM2PH7exiav2fTsLVtdv21rWw845chY4szKVRtaVWe0dE2gvGZXLjxjT9x81h649JgdO/GQ&#10;FOMl61m8Zr3LD1rv4qPWOXfH2mdvW8vkdVd6Fh+26XPP2fqDb7brb/ywPffBr7wcgK8sVK6gAIMq&#10;pIT/+f1BrwSlcrxqAl6Yq5LyqMDiFm2BXacqLA+cMUDvGHElT4ovT+aySmxus9Rfi77Tf/ZwdosD&#10;IMoSZwbXUNaiSqaKDACzZYLk4sTQg/z/A0CyHBPIjFmMKc4MEEq6HuTL1Z+f5REywQDNVwKQ8wFk&#10;5zCRukC5BQjSoO/T996Xo6LvAn683ifVu0+qljU0OMaFYxCLpgYKiPg852KMDMUDHHjtwKDzkwFm&#10;/tij1j52xgXTogBzq33ChFcqQA/AiBc4AkC2KEPAx2uXxdmBF3MLkDMXmaQEvXYgAsA4NdhY/c5o&#10;KUAHQMJ4/lkAygxO0v1J1L1Kk/pLH3Kqm061pPGYGuqCFGKzU37tU5fuqjzg5JKySqHyOwmI5/cD&#10;PI5FAQJAMuagAI92r1lt35ZbAgB4URepF9THAMAK3VNiMQEp6pHvSMbRhHJC+el1oj6bhPNEn+kY&#10;kokq9VXUTCzfZQFpytbPPG4Luzfsde/6iI0unZMCuWhved+n7NiV561fKrSkac4BMLG434U+FddL&#10;0UbiDakzzAqK171LaZqywt5VXac6vFwpRnW8ObUCoYCbWCRLRVDKOjooaAG0bkuvFvxU0mq6pVR7&#10;LEmAZf40OSGTpFZjBcBYAKjfQmfL78UUxpm3eIoQqbNSk4TarFjv7Dk35tc0uG2VHcyMmRYgj9n8&#10;8ZtS0AR+S8kdHXLxtMVNE1bVuWC1vSu6f/NW0TpjTT1LViY1XCjlV9KyYAXNqm+t4yqjlt8k1ShI&#10;VrXMWVWbIDi8K9jOuHNUdcoyaZJJ3oxjsdPqexatUd8/MHJMncpVe+5t77Evfet79q//8t/a3/2n&#10;f7I/+ZO/sk989iv25DNvta3th2xk5KJ1dpyw/p5dGx06ZVNTF32iltVbMpWv2ejcJRudOmunzz5k&#10;jz7ypN269bBtHLthPYJ/r9R8l+DZM/Og9c8/IKvpju7Jbf3u6zKhb1jz2CV1cuetYeSCdc7etH1A&#10;C0mbEFE8bBn7AmzMTECm4yjwYS0kEbh3nAuCVvEww8xFRZIGisn7qChiADvUGAU5KTrf490DIGN0&#10;cQVSfYUtesBtauw6TvuJJZh8zESQCayGGCtFGKPPJwpIJaqkaYy9qCKllw25sY8MUiKhBAUwBpK5&#10;piQBLF5QBn4oPqfismQGuyKY6lwZXE8FjYbGgIIghEQwywdsANCPXUZn6DN4pVOZzeGniuEYIV6R&#10;hofzwgFEoEhQg2K6HeC7T/Cm7MuSqSjTfh/7ma3OLHZjfWrgJQya6x6HcTmAR+NHAWEeogyZPkeD&#10;JYB2cJ5sKKesXgCskImH6iiSCcaYEo2PDgsAAljG9YLSA3hReIP1nJjhcURAT85SQ82RShREAGyM&#10;fgvwc95fqW4XYqIGeET/ixLMnHlM3kA8yCrMGrkvrcX26b37ZB7vS5IZm9BlB1MEtHS8yPpNuYOC&#10;9DFLLphzq8jl63e1jakCDpx0YTy5tbMeflLKnBsoF7X5MUJMWACIKYwaLpOiIxTmaNemkZMR4AM9&#10;F4+nLYWxP2L8uH84UzgHpq1TfHrOiRWCkupLskoSdUavB+fP6Ry9UkUb1jxyXnWg35aOP+YU4Gvf&#10;8WGbXr1glx94vX3g175l1x9/j3WMnbYKXWOazkvAeXmTlKo65prObdVxnDoob56BrBRMTAEiVvc2&#10;uUDgEhTj1MnGqR3RZmhPhFNhkqao804sVeddobpXJfgd7RKw1Qnr/wkSD4lqO3HqrBOkUBNlviZX&#10;qe5Wa1vR62JYN88/YTObtyxTx1Z2rtjw6mVrGNywltFdq+vbcCZv49C6TW5fl6qbEnD7df/HLV+A&#10;K1Apk9IrbtT11mHWS+U1SUU3jLv3ilQKG3WcKzpGwARyZW3jbsw0t37SitvmrGZg3ar7VyJl2Wr6&#10;VqxlZFv1dc0qW+etRADNru213Mpua2ifst0Tt+31b3y3ffu737G/+cnP7G9/+p/tj37vZ/aZT/7Q&#10;XnjhV+zq1de6xLn9fWdVLtiAOp+B+Qs2s3zFLl550K5duWEXLz1k8zsPSukySeCaOrFr1qqOrHXy&#10;krVPX7H28cvWNnrJeidvWPvEVWub0OvJK9ah4/YRroLqAUpsCR8BDk7lqSIQuOyhhYcXZcRDQ2Hx&#10;P1WiYiBGWAkxbFIQueqlcphDC+SkMqSCjuS263PdTm1xLq+ycIR0qbK0Cgat6gkFy+I2vW5U5Wi1&#10;Q/ltFpXTrMYn8xc1KFAm6LsLJe/TgJa+25mwqhxcC/N3AVZQpcAYOPk4QqkfQdClbFIhnRPqIU0A&#10;JWzGLyAkgOWrd81WyRlz8MQLjsMjKk0NGrNOjZyceCQLAKh8F42Ouc/kB0xQpY/LlTknpbgvvdn2&#10;Zdwr9zsYCoJq5FwL0MxiLKh50cHQA0v3RfsM+KP+gmmMMsKpgtIYVmVoETzq1chLcCQIoiERQoh3&#10;cwoeNad91B2mLcouWt+xXx0ToIvL1D0Q1BNTpIj1G6MF7Sjdp4MqhAuxCDrqKFb3NEqdXXSe/idT&#10;3gEw4szZr3uxH3Wb1aT39duSBf7EbpnJXXZAHc0hNe5D6hAzK45ZbNa07U8UAGtmnaOgvEXwVsGT&#10;fr/OQwGqADBfnRz3oERwL+/cdBBjPLRMpjPqjlIgxQXsfWiLhyCvuU8lHTKxG7yCRGVyD+mgkhji&#10;kFmZdtSbmZSC1kmb2X3AhViRdqu+96Sef5dNb96xleMP22vf/iGb37hsz77ul+0XP/wd27rwnHVN&#10;SlkJwq6z0XdX6XcwRa+x/4RTnnHqSOMK1WaKRgTiaYFh0QE4XmZwrK6FCIAEma2u41S9YTpfMTGN&#10;RShyIKjnJ3UWX6V6IhUYVykxUamOXWoNECa7FGCq+zUCeJ064ap2y9Z26fgdm9t8wFJ0nkqZrmOb&#10;V6xucE1QOG31A1uuDVZIoc0ef1AAVDsiioJAfsK4qgUwqdqS5hmZ9FJvNShDhhP0frNUrEDIWCGl&#10;SPtFjWRh0r1unhZApQbrMaGlIPtXrW5gzer61SF0L6uzWlRhWuCiVfcsW5W2NT0r1igglqlzKBYP&#10;8soHrEzfNzI8bw/dum1/+sc/sn/4h/9sZv9bxewf/vF/2g++/y/slz/4abt853U2Ni9ztv+Yra2d&#10;tWvnH7UTJ15lPZMXrX3kinWO37b2yZvWLADWT1+whqkLVj9GfOYZwQ8gCozTFwXIC267D3gApHtB&#10;zDgrGOfzChDzENAAQIKLGTsLn/FblJ6fWeHgQyJQGpgbB8SZ4ccDUZphnI3vAqK+SGkUqbFJ9cXl&#10;4zlWKaAhdKhRygRGAeoYtpgLRXpIQNSP3XFtnJNrwhTyzhyu3UPQe6q9t1oNEhBiBkoNMW6SIUWQ&#10;Iti76XiM5xWMWUwWqawwJb2iAKBOOUoF4j0GfpiAQNWrDtQHytF/ZzKeO72mIUepIfnsKU1u6tt+&#10;zGABhM/SaJPUWAukavD+YqoCwb0AxHTjfeIW8QAWqlGPLN201uHT1jx00iqlQhjszj7q1wFGAXJN&#10;DvwqdxWdfjsgPKzXB/n93JdsNbQsKWSZtQeAnitScKgxKWR+p5uap/t0WPXhiO4tC59jxt4vRUoC&#10;hftlAh/EuZPlM8TsT+2TyusVALsFMylBmfqHpAAzK3btcPqEHUhpcwqQ8B1nNkq5AjDGOAnAZhYK&#10;v3/vGCDqD5MYAFZ0sgayByCODv+sBQv9HgDIWDVmYZnglFXrpxFiPvshCkESxV/Tb5l1A5ZZq23t&#10;gBVKkfQvnNd967Pa7uN2tHNX1zRo87uP2MTqNXvDez5qizvX7eLN19lb3vMZWzv9lJsKl6/zu7hY&#10;fW+FrrdrRJCRKicsyq2GV6I6JEDmNc5YpcxQYg4Zy8ODy3PHGZSC86JSACIMRmarEwYRACYJeAkA&#10;UPBLPooKVIdcofcFwBTqv1N/soL0O1CKeU3DtnTiIRtbuuJCW6q6Vm1M4G4a2ZLSOSVVvKLzdwtS&#10;izYt4KPiMMOdiCmhDY3IhGXJglk9GzzKeg71IxIcRDqMulLc7ENtKGVtArsUIoXxw7z6YXVYk1bd&#10;uyTVh/IT/LoXpKqnZRLPyQRnmui0lWtb1T2ve7VsjQJjZ59MdOZrdx63KpnepdUtNjA8aLfvXLVn&#10;nn7APvYbH7DvvvhF+y9/9xOh8H84IP7T35v9we/+a/vQh3/Tnn32bbZ78nEbmDhrtW2bVtGwbdXN&#10;Z3TOq1YjBVg/IxU8o+3UOWuZvygwXrA2vdcxf037AiA3PQCQwj7mretN9YCZasTYGDBDtXm1pUon&#10;ePHaK0evHoGcM4W19V5gDz837U0VNTgZAgD9d+mYXJm/OjYBh0gu3lUUJZ+VehT4OE+szGESHJS3&#10;qzEw7xf1p/MBQD9+x9ZDyzUKleClprBPaE20zFFUabp6XTIIA0EUoEvBVTSua5iQmpvW9WBeyWQR&#10;1BjL8k4UHwbCFqA69aESIOihiSLRa/X4KA9MT+b/YsbiENmX2izA6rO6ThpB/egZdyzjf8CZz6Bc&#10;ggmMKsRBkC7A5em9yY2HrEcPlIDgCsGzRmaxA4JgEsZq+e2AD1VH8DIAxBwGfEcE9DDOx9ofmOvR&#10;mMj63wGuVQCM0nWwcLq7d7pPhwRAAqPdXGFApcJvwlu8P10mcCZpshgLRAH2OAW4P0NAJRGFFGBW&#10;1XE7lDaujqNNptKcU3QvGwPkOqX+uLdAraJtXY1q0YGPY7gfmMBV3Tsuxs8rwIW7z5kZIKxER2gI&#10;HQUAdPGY6kQAKN/BEEIK1kwVs36Y/+23hVI4HRMndJ5uNcAtQXnVsnSO1TNP2tjaVXv6rb9sC7vX&#10;7cajb7VXv+nXbefi8zKBz+iYcfcMGfI4qk6obWDXWoZPCCwLPk5P35kgkObINKyU4gG+ADEREOq5&#10;8+wZ+6XjyqoUZJgHjDhQZ56okiQFmFQl66xCnbUAmHJU/xMAmZyQiAiR+Zqu9zOlAlMEwIKWUVs9&#10;/agNzJxT3ZZZ3rFsQyvnrXV813rmzgpGUsKFXVJn67Zw+hHLlXpD0DhLSteULiijAItl4hYCvgjw&#10;igRAYgsJrylrI9mwTOCGEStpQRlKCTaN6VkRiD1sRTq+smvOQ1AF6FW0z6jN+lIqQJZpCygrta1p&#10;nbHmjkVrHFm1Yqm/yiF9RrDsHtq0jc0b1tUxaX090zbQN2Pnz9201732rfZz73mDfeYzv2J/+Ecv&#10;CoVeIf7T/zL7sx//R/vYp16yZ179QTt27FlB9Krq2bblt2xaduOalaDuGf8bP2+NE+esVh1WzfAp&#10;2wegMC296SvTANe7Hpxv1EMOgB5YmG2oQI7xDgMPzFAEM/UwHJPMOEapVF2pXut9VBTKEGXJceF4&#10;cgIeyZHCy2qxJMxrIIu5rG2ivo+SxPmKe9yWjM1lAiBZXij+OrxqdcrUXTfmLIXxOw8/CqoIj/MR&#10;qcrYnHbLUsPOLh6z7PIJZw4T05cgBRifJxVRPKst+6qwMmWckpRJjAMF0xAFFwAY1B/KL0CQggmO&#10;l9iPIeJEISZQKlCNnJkvTP/LEOBqB084AKL+UHuMV4U4QJcoIGIeo4AKmxZs8dRT1jHp0+FTSIlV&#10;1iqTT6Ylv53f6uCvawaAwM/BTu8TY5lA0DlQ1zHRUp6UOF1vrO4Xx2IGYxIzJ5tzBROYpS8Zp9uH&#10;U8eNb+LgoTCuKQA6Z0gAoMxgAJire6Xnnl11wmLSJ+1AWrsUEYPpS87MLWhZduEobqaOykHdG6BS&#10;JhOZMT6U4MsBKNgLjox7Evrjn7WUPr9Z95nxOO5ZlZQYAEyvkpmmzzKU4GIzBSaSGBA2ggWQXoqp&#10;N2Oto1J9qpPFDVKcaizM1lg8+SrbvvqsXX78TTa+ds6eeeOv2INP/4Jtnn/W2nXfmcLG82cOd3Xb&#10;irX0bljP9Dlds0xZhlYEFGCVK1OxvJvpkQKXnjPOCw9AUrr5vI+ZAmAe+QoZ51N9TqBtCYAplWpv&#10;5T3aAjtBu1p1TB0knuR0nS+totfNggoAJHYREzhVVk15+5INLJ2T+XvSBpcvufReCUVd1iIgzshU&#10;zqn10RgAkFAcSkG9zN89AHTmrq6fbUg8gknMHHwKr51prJIvUJYIaFU9SwKgN3XL26T2OqQq9T6F&#10;1+UdUuXts9agTqFGarOpbUnWzIJVDI9b+dCiFctE7xg5bitbd6ytf8vqOpetpX/TpRvrHNnRvR/T&#10;fqeNzozYxz/1y/b4I6+y17/23faZL37J/vxf/4X9t//mVeK/+9nf2xe/8bv2rvd/0p543S/a/M4j&#10;1sjyCqPnbGDtQZs8/qTNnnqGucBqFDg11BCc6at9nCDeLPTTvTwE9doBDOeAN5fvwSwCQCApCCaX&#10;qNcq63TTy3hQgMl5q1QxPGj9XF1gGSvgxeZI9eFIUYNJAH6CYXKxB19KiR6SC3PpV2+jG9jO2rdj&#10;6jmlAnU+ryrJ4uJhnayK7RSdvpPBbO/QiWxRmTKvk3WNLhWWTMZcAlS1JUwhCU9boSp20ZQalUyY&#10;Ar5D/3PnFUhdTCPeX2bAcI0eev8cAPH6UXAIUQDiIX1mf0qjkfSAeaTk/Cvv3nIqD/hhqtFYgV9W&#10;9YxMfT8GiDrMUENBPc2eeEKV+Kw1jZ4WPI/J1NiVibHpnAmuQQp8DoAqQfkFALqpfAIvmWeO6JyH&#10;9Eyj1XEc0ZbAbOYLH9Z14CRB8ZI/EdM3WnWEKYRM47svr/NucV7tbKlCxjnJeAMAk3pkBstUZrhA&#10;ivKwOpHc6hMWmz0lk7nDpfkiByKzZ5g7TWgKnQkmNwoQxwZhLAVSgCFYmnFAhgUIn2F2SHnnhpEx&#10;26ldF4YV+c269rQqNZCx084ExsTkHjPLhn3CU5Kl9JmXS6IP0qblHJ21usEtN65M9piSxhVZBqNS&#10;2edt4dQj9vTbP2SDi2esQ5CcXL1h2xdf7RIlMPsCs5tnX1IncNSMW/v4SV3zlCVXeI9zgu5rfrNM&#10;wN5VdXZSp/oM5i8ARCFisjsACtQZUmGsVQMoiQFkClxypURAeYc+o/ZEhvVKwrUELEGLFG6pgmM6&#10;ITPV3epURmz97GO2duIxSy/uF3iWrH/xtPXNn7GBxYtSgKv6/b3WOLhp0zu3df+kiiV8mJmFEiWc&#10;hwTCzuGBVzgyzlfSPOXg5xOPjL5sfy8YgWBJ67QU3LwDYLVM4GrB8KjgH+BX0T6n10val/rrXLSj&#10;AmAjgJMqrdRxFYCzT2bx1KbN7563zrktqx2WQhxbsbrhJe1LWQ6uqb6vWO/Ejp0+/6CVqX6WiEXV&#10;LW1W29xol65etje98a32rW98z376s5/YP/7jPzog8veD3/sze/evfsHOPfJ2G1277bIM7aNxuvGv&#10;u8UP7LrYOvVCAIwGnVI85Qb7ndmBl9WpQj8ueM8cjpjTurEkJ6BkEU0uU4ObRiJUkhi4gGWpxBTC&#10;XQQ7p0KdV4yxQp3LKcBO/R9nhQcgn6H3KW8jgFOVQJUFL3CaAyCgpXKw1bU6h0hEZeq6gmr1aa+k&#10;Gst0Tv0unDKpUoKoPwBIIakrW5Rbkiq4N7VVyVTZULZJxV36PNcshct4n+4XDTGoEQogCiCkI+F+&#10;0WHE5cm8TG/QPZSaVaNplPlbrAYegpaBIGqQhk5mGWK8nApTAydgmsHqKfVkndMXBb4dNze2cfik&#10;m/ZEFhOGLbzzR6pRW0zevQAkHyLzgl1+QEEtRp3CETWWaOL9pNaj1IFFo/ZQu5jB+hyOFLYukQMO&#10;Dyl2yj6p9v3qvO5XOUB4UGqv3ZfcryIIpkglMs84W9+fgwfxuMA7Ifh3OA83YANoqNpg/uMJZklO&#10;OgCgl9+06NQb8OM1qcGK2letsHvNirvWnJPDdTR5etYCFmNjsSia6lGrH93RefxzIUTI1VkVXgNY&#10;hgoIVqbjw5RunDxprOpXxTok+o5sHdM7c8Emtm/ZE2/+sGB41koFsptPvsd2L7/GqjvX3bSyFD3r&#10;JN3rMqna8pY565k9IxBNW1qNAIcHX50xnn7yNjLfNx1oAj8Bz4XkqJ5wDcQMpgOhcgkFtY/kckJg&#10;ZNIzvlfdrtJpyWpDiQIrc95pU5nVqv/VqtMyTdOP9lph44jU6eM2tXzFciVIGgSY0fWzaugXdP2n&#10;1HZ0XWoDrYO7Nrt92zkyaLvp6gzSyqcEV9W7Vik2QaxUAqOkdtLBzSs+dSS6Pw50Aif7QQHm6ZjC&#10;eqnEWrzFE1Yhs/do77zVDHglSJadUgGvSoA7ijqUMmSsjxRg1UBQ2zp1EITfVAuOOEta9fyGli9Y&#10;+8SG1fbPWf3AgtUP+tI0Khj2zdvA9DHbPPuQjp+2OpnO9UNS71LBk+uXbHjmpO2efdiu3H6VLS3v&#10;2JOPPWsf+dBH7Pf/4A/sL3/6M/t3/+kfpRb/xn7jE1+xfWSUoCL5BuwL7v3MKpmI+qGkrweIKCMA&#10;6Y6TCiTx6V4lB8iADdBhFgYp67OPkrFFPUsNFdFncKHcnbYG3Mr3mtPeMcIsEIKhOSYAk1LUOK7e&#10;ZNbtEzoAADEb3CpvERCGMcrwmuvhPRwnOXqQ2TU4UAQUEqHqPcY+aBTAjOUoqZBsfWfgQYopn1RK&#10;PkMBOQJDBpQ96P5vAPT7wI/fBZwdAFMb9X6vU3O46Ms6vQIEAsEEdmNjUszOqcE16Nx5btGjKZvY&#10;eNAGl26oEuwYKfG7pi4IhiQAnf1nARggiCJkHM/NTJHSO5QvdSiwov6i1RFFS3FH6967Bc11PZjE&#10;OE2OaIsz5UCWFB8hLxn3yv05Ha44AJIYNbnP9iX5/If3ESqTKcjmEmKxazGZI4K/lIrABgApwJDx&#10;OX47jhDGGHlNB8A9YAyQMBiOZWZFSceayxNY3OEz5SSpQ2b9FdZjcSvLSQ1kHJ2weplQzLQIajI8&#10;G54LlggADCE0OFMGl68KQgO6j1Ic/TsuxrBl/LT1zJ23a0++21pleq2cfth+4aPfdNPgjuo6MoGu&#10;7ktCbr/VMzbZtujCTTIxLQW6RD070vwX6nfU9hIH6edqBwAyJ5opczwznjPrODMHPVHPgPaTpLaR&#10;UKEOt0odLx7ro/qdAmCGExWqz1hXzgkiaFZ1Cw7LduOJt1vP6DHLVf2ql+nZv3jcJjYvq85ccwBM&#10;VPtsGthx824LGlTvVSdTmNlRrH2duxwwSamVSc2Wuhkio1KAfkv7zatTG1K7pk0H05j/5es3FwmC&#10;xBIy1ucBKPD3LgmAmLxSfH0rHoKAr8vHClbIFHYA1P9qUX/aRx3W969Z29iONY8Q86lr6p4RHHWs&#10;St2gYNe/YH2Tu7Z07JYAKLgKkBWCY9XgovUunLK+2RN2+tZzdv7B56ype8qaWkdscHTRJha3rLVn&#10;0HZOnLFnn32dff0r37K7yRD2NmKmiAHAzKO4yQEEoS3IfX8MZqY3OTGZCY1RUQNKQakJbmRXya7u&#10;V6McdiWnRipQBQUIvAIIARwVz00B0jmSBBgKcEH9AUqmCIVEB15uj7vPpmL2ynxzKjDiENkLwFA8&#10;kEl1pV5MvRTww2TmNWYHSoCK6SGIGvSmrHOKOFMagDKu6X9nimCYUobaZS6wPiMzis8F6GESuXuJ&#10;CR5RxPyeVP1WxjsPpDbLbOt341v1w6RV33UKj7E+QMCYGIsFMYaVJhWBl5FzFwiAWWokk+sP2ujK&#10;bWsfO2sd4+f0sK9YjZRgtho+3+sUI/Ov/xkFiNl7kLG8bJmnUoKHpABjBMBD+o0xum+YwcAuVs8Z&#10;+EUJmDG6riO6D3iHHQBTW1woDFP7mO1yQOe6X+YueQH3JaqwUBLT4lB0OYJ+wYyAcsqi0wctKq3L&#10;QS+owL2e7uBc4TWKj/sDCJkJEsZDWUKztGfdKnq2XNgPKbBSWXqzWL+92GdQYc5tTa9AJMgxLorD&#10;ZG/95l76Ts4/N/4/tHRV5+hxiRZqBnalylesb5k5prftsRd+1TXGS4++wT75jR/ZzpXXWJM6HkJX&#10;XCJfWVCVLWtW1jRvVV1LUmOjFq/6FKe6wWwfFGBZmxRjBHaYwG4ur7ZuXFLvZ+o3Z6ouJun+p5ao&#10;XUgVM+zCeGCKrJQUrBqVDLfWjW9bWTUq9UOW3Yhnu9eaBIs7z/2ctQ9sWmZup9XKUuqdP3YXgARC&#10;Y3nU9W44EzhPAERx4q1OEABTJCSKpV4BYLngV94w7ZwcOD5wdDBVLo/v03fTlmnXvIdDxKlBtS2g&#10;GABYK1DV9Mms7RRQ26e1z2sBsYNsPbOusB9el+uY6p4FQW5eHfuq4Lch5bes/81YXb+UY4/OqfPV&#10;D5Lle8m6R7dtbPG8lbdOWaUAWDasz8pEbp7YtO6547Z46gHbuvGUtY7p+c4ctyFBsXt61zqmN3Wv&#10;Fqywtscq6vqJA5TqUGPFg+rHz/QA9DDcOJtkd7YAxJQbxsRQFlQijsXMRPklFMlULetx5nLwrBHZ&#10;jgLkxmD++oSlHnxALyg6XmcJsunq1VLLZabqPMAQlRUAyFQdpgp5CJLuyO+zxm+ylGhKBHiAby/8&#10;nHLTa7bAEeDxmwAaY5YoP8ZgnAmifacEy1CHqnCq3DgwSA7LORL1G9PUG5M4FTUIDAMAk6QAXwlA&#10;9l0spXpzr2pl2unaj+S0SwGSi1DXUz1r1f2nZTKtOfM3ABDgMYE/iyQJuqY4wRHHQFH1vGXo+2a3&#10;H7W57cesb/qy9c9ctZ4pxnc29Yy8swaPNYlkDxO+k+OdIExvc3N99T3MUUYFRrvxvl6fLVrXGifI&#10;OcXoxitHBEwpRlSjCuAkNhD47UtmvE8QTG0V+GT+CnQegBEFyCJJaX787/6sPgfA4qYTdihNAMzo&#10;dqYrcMMEBgCYwADQZ8ppcwBE/QHIAECAiQlc2b0l+G3qPQFfijAxR887V2DLnxAMJywuWwqvZNIq&#10;WrekuCZU/9T4Wtf0DHy9BYQ8I0DkO7ohKZxl65LSi9czbpB52DB03BoFuNN33qlG9Iw9+sKHpLJP&#10;2O1n3maf+Mbv26lbb5TSO3m3w2EMsqp1w4rqZmWG0mkxzjcl+I1bsp4fzhtAnKzvdSnwVccAoJuJ&#10;omcNqMkGk8UYoKyvZEE8rUidMuvrCI7pMk/TyzGRgR9zhjE/CZZXu1DJaRyznPpBqatZu/XUO21k&#10;9pwDIA6GvoXjNrl91cYFwPK2eUG+T9d+wqZ2BcAmKU5ZXwn6nkSyqKv+FDZOWjWqrElwamBp1ikB&#10;ithA7/hAgNCuactuUTLXxnUtapP5EkqY1VVdApXM37ph1nRecbGBKMCqbim9AXUUOj/FjRXKJOb/&#10;QLNMpndNz7JTgk1DmwIgUx6Z+QMUfanT+Wr7lq1On+sc3rLBmdNW1sISqup8hhetUmpxYuuKjSyd&#10;tfHVC7Z2/XFnHvcLgD2TJ6x98rgAedwNkTSObjnI7sOcpfHQ47jsFgIAMz8YEAVO5Ecjuj2xQDcq&#10;YgL7xu3H/oheBwiYhXil2AI8HhSFmwW4MIcDANlSHAjxcFUCT8Yc/edTAeEeAIZjUwUfryKpxAKm&#10;C2L2kAvg2wtAB8E9AMRpgiJzwd36TTg42PJ7Kbwf7gEq0IGN75GyJdAT85lxQBe0jRp8BQCp4GHL&#10;9ziPeIm2RR3ud8UxNS+zyw3Ep6piF6mh5jetOgACP5QgY2CMe5EpOl4NhSltqbqW4qNzlqHt0Px1&#10;Sf8n3LZr7LyLCSxvx2QecQ2csUtKjADoVJ+gFvL58ZrYRExgxv8A4GHGAWU6MiUObzAzeeJzh6Ug&#10;BWSgqHNiDt+f0SFIEeuHt1cAJAmCyj62zJCRCXx/2oDtTxZkAaC+DwDGF83JzDxmUSkEiPe4cT1M&#10;W1QdsMPxwxAAwd7BBA6e3+AACcfjAKnq3VJjkAKU0mMWS3K24JY3KQhOCYB6foUTgtGqADip+jul&#10;BipTmSEeFToI6i9gQfUDw2Kdu3XunAs8rpK6rJeabh04aWdvv9PG1h62B5//oPXNnbZf+uQ37HPf&#10;+2ObP/24y0WYVS1TVmYwmb+Ptm+5DEXMc08RyMjqHFei8+NxlnL1qa/4TtUXQREwkgMSCyNV77Ge&#10;TQ71T3UnRSZ9qn5DciHXp9fFUyqT+qwsqYigAEa51McIAFn7uqxj0i499EYbmj5tadntVtc+Z0Mr&#10;p6X2rtnk5nVBTIpZ7bV94pRNn3hQnxWEBcCkiklBUNckQVPSMm21AlNtq8zTxhk3tQ3nBZ7e/Frv&#10;AHELkTkI+32m0mWrnd4D4JxTgNX9iw54BEYzDgjoeF0O8FQqeqQOZRKzX6rvALY+aHpRHdCGmz3S&#10;OLBxd1yQLaYxTpS6vlUpwGPWO3FC1zitjnHeGqWAy9snbefi4zYwecyGBb2Na49ao8DYP33MugS9&#10;trFj1ja0YR1Dq3q9ap1jSyjAXgGO+bDew4Q5iXOAxYt4L1sPmnyALkxEyiA+H6VDQyeZAKCJmBfA&#10;SDBkbCLL9Q7+RgUAeqfIyxUgzg1Ax5aUVmlSgd7pQYZnP1Z4D35eFbLP+7x2JjReM3031xpMYR8c&#10;LXXg1KTOCXT1oLx5DWABIgpQ6k+QYSwwTE4nnAaAulxvuh/sA0HOyfUlFjONjjFPnZuK47y/Ojcq&#10;wylpvlufAZROLXbrMwBQAMqVyZjOlD7dVzVMpmph6gYTOIS71A+dcp5CPMAJei9FMCqqnLFkNeCm&#10;oRM2t/u4M38pzTrWTf6ncek6GAMEhGEGCNALAMQUjpYycw4OKUNeswodXlJgQPIETGA3Nqh6wXoi&#10;zChJkJnvxvgEOlJWEf8Xtt50FQhl9hL+EpWo88drm9olCGJiS2XXrrglNEl8SngLU/fy6qRopX74&#10;XrzNrEZHgDkdUnEz438ygbs3rKJ/x7JbFiyLCfn9GzJ3NtTYN3XvpQBZChPF7YYsdJ26T6nqlIob&#10;V5y6JLN2ft2ClKKeZ5aep74/AJAt94l71zV7Rb9xwBoGjlvb6CkBdMYmltXR7DxsT77pI9Y5ddLe&#10;+v6P2ye/+TvWd/wBKx/ZtRSWXKWD0v0+KtM8RyqO+sK0xnhB3RWsKbUd4A0sKWR5Zv5wmkxOl4NS&#10;bcjNx61lbJLxdxUsLOpVgeomIBccaQe5Mn89dPw2p0ZFCixH5nBd34JdeOj11jm+rU6gVfBYstnj&#10;12xKCnBg5aIVCmYJ6oybR05IEd52wiaVNqjzZqo9ISyKpfTw1Ja3zuq+TDrvLYDh+xjvCyEwtGve&#10;8xYZIsW/BpCouHpmgghSODb83GICoQVW7ZdKIZbI1C3tXbQCmb0FMoFLpAgBIGOAgK5BoEMF1vb5&#10;z9Z2LVljl5RhJ2u1LEupC5BSgG2ju+77/GdWrUrnOnXjOeue3LaJtfO2fPphmfxLNjB3xtp0fPvY&#10;rtrLiu7NvD6/JMgKgJh4YfyMsTEgAAAZA3SZKqpZO5ceSOaYKlC8Kh3KhwcIXEiUyniZM6EjAMTT&#10;yo3hprFNL9f7TgV658f/rQDCUPa+H2BJxmfMYVShPwbvsHeA+OtmZgjXpd8i+DG+CPgwrynei0uI&#10;jgegi39yA8t+tgvvh/uxt/gEqVJpBW1SZG2qwMTIdbtGx73ApGXaHPeAY52ZXcKYJmOjnfoMyRcI&#10;SPZTvjD78hsFAikdgIf62wtATOB03XccIk61qJEVCIAp2uL02Lmsij7JnMirqign1UMv6X5Ifcis&#10;AygEfbOQupvTK9AFAIb9sAWAKBiXi1HfczhiFjPzI07KOYHfgpdWHd9+Ut9L2ZHbEKUGANmi3PYJ&#10;jITB3J/UaVEJUphxPXaQzDBZOp86zqSj825skKmGZF7G8eAWMIrE8hEDyNxqAswBYEnzqszfNbck&#10;ZvXIcctpW3Sl1AFwUw1m3QEwKV+gcABEcTP8QMc6oUa76kzMDIGMWTKoxLRM1b2clw9X8JuLdO+6&#10;Zq66e9ak+96iDqZj7JTdefLn7MzV19irZAK3CHivf9ev2a986ps2rEZ1VMojuVompFQcAKzv39bv&#10;YW6tACsAkuoMBwj3zuWIlBnssn7rebJSHxYC4+zUPSBIu/BthXqt36C6yAJfRF2wiFJeDQv/44hA&#10;VPjjPXh8IgOyotcKKlcff4s6xW1LL+twzoH5E9dt/uRt61++YDkNE+pUR6xt/IyNrNy03Lpx5+R0&#10;EFVhbR1g52L1UGTaBz4UoBdCYoAf3+stOm/pBYdnACChNqg4Z8oObb1MxVW2SSG2SyEKdmU6X4mu&#10;62in1KC+pyzy3cCTzx+VOQw4q2W+17ctWEvnijX0rrr/owZRic0CW+PAukC3orKse/BmG1o6JdV7&#10;SULhAavRdw7MSyzI9O3Sc2seJknuoiC9aM2ja7bvnmryagcYoP4yqzxMnGmoxoXSIbllghoD+970&#10;lKJCJeihYkrjvfLjgAMyof1gbUal4FdJWEyvbhID0B5oQQ3uhdwr94EcxwUVyOcJ1CyoZ+zO/z+d&#10;YwVBFxiq3pStS44AHNWrZTFZ3JmtvQKSd154wGPyov688vNKTyr2ZR2ClENkH3MakGHO4tQAgM47&#10;jrPEbYEnsPThQQ62fJ9MZcZJGUc8JNMEbyfKrqb/uDPxUAgBgIyFAUDAmFGrhitTiaVBU9Vgi2vm&#10;LV33HdW3e+UFG1m+Zf1zV6y+75jux4Jr+CgbIEDDdlPf1KhRgKE4BfgKABIwTQJaQMiUPBwh5Cv0&#10;ClDmu66VhAZeAWIGt74MgPwexgAPsDCSAHhAAIxKYO60VGBOn8VVCAy1y847HC8AYpKGEqbv4bgB&#10;gMQBMiZG2Eh1746L52uaOGs5zfNOAZb0rltJl1RBD2OeAqvgkyzVBwCDouOcTLXD/MwUALOqpt04&#10;YVqmLIRsf1wYAwSCwLJ59JzryAIAO8dP252nft5OXn7e7jz3ATW2Dbv++JvsFz/2FZs4+Yg1TJzW&#10;+XUuIKfztY6clAkoK0kdYGKJrmMPABnS4BmTysqNeeI0U+H7fAA+Y+ZDDjB5UoHpAmCmwEjBIZIt&#10;s5r3cf6R789PRRvxzgccE8zSqAGAS3blsbda5wQe5x4BZ1bm7xXnDHAKUGouVaKmVb9tbP22oCfg&#10;Et6CZ1dg9bM71Hm0SgVKSYUtYS18D7NC+D+B17Rt3sMhw37Yci2M5+HMqOtftpZRqa5xohVWrUaK&#10;DwdHjRRgva61TiZwrczfytZpq9JncILgcGGGCZ+lVOszzkmiY+oEzmaB0n1O/2sYXHP5C1tGNlW2&#10;1A5WpfC27doTugeTmza9fdmm16+67+ibOmHdui+URl0LzpWmYRwt6+q4Iw2cMTJmWjCO4YHgHQqZ&#10;kvbOUVAuyV9IjBxFD1cAxCtKALVXQh5AHoA8OIBFhfRue+e90oPea9b+cyWAMcCPXjFfvRXeYLa4&#10;8wMAXanwDhRfXq76cFrwGhjxGiABLwCfdXRc8AOCKMaXA897bn34DAWo8To23ytAl/whX4CLmF4B&#10;gP6e8Dk8z3yO8xAjSdxgpx3M8MBACYTpYDgDAB8QZCyMMTCCeFNrpl3qJlQZjbWgRmaUGmx9364t&#10;n3raeX9JilrZsa77em81OCDgzFkUncC2F3oUpsYF+IXipgzqc1wH44FM1kcBxpLQQtd1WCYki6C7&#10;leBSmpzZ60xgFZwi+xMFxcQ2258gQJINJklAS5f6zNX9qJq15KMLOk7PoHRajXnWXa8bF4uoVhJL&#10;AD8Kv+Fo145Vyqw82rPlgr0z66WimqRKutdkMi1aUfuCnqd+p+5XCpEJ+r38Zn47ACXZght/Y5J/&#10;5ZQzfTOyBaNsr/6CCUxHgRe4afiMuw4WW2KaW1X7sq2dfMyOX3zObj71XufdvfroG+xXPvENl4+u&#10;XtfE6mycA5O7a+q8VJrM+SJUs64FZajvoVMDen4usuoH0C3wDkUWT08jBq8MdUdSAVa0IyRG9b8M&#10;oeA7fup9KGSNZm6uK4KhT38/LBO536p1jecffJNgvC0A9kklLdra+Qdt89LjNrZ13Uo6dM+kAFul&#10;bodXbjgAMh0uX+fJr5cyb8Ljy/zeCamwGbcPzAAg31UqMOEMyZa4ya+nTQLhUYGSqXGwwwOQ0BZK&#10;dTdJD2SayhyuH5B52in46XWFoFY1INNY8KGU9ahj03dxbr6P8+HsaBxaN+YTMzXuqNRhvVRgq8zg&#10;Oik6HCX1Mnk5xhUpwKbBdYmDHTv/0OutbWzN5o9J/W7dslr9bsYK26RKW/rXHSSb9L0OnqOb90xg&#10;FyYiAKL83MC/M4dRg15Z0JMCwPRykjlO6jNAkOlgSHrUonozQQsAIqnxDIWxAsYBvWQnGBrPlw9r&#10;+f+CH8ADdkCPh89+aYt6JFUYjslQI0gT9JzjRAVnii8efAAQ8LmxwH8GgPw+H87jnSio4KCEKdwb&#10;gOZVHSDzAIzNa7OYHClBZ84ENYFjSMdFAMhn+QyfZQYJMZKsRncwq9OpgtyGBT8jom7OgQ/zlwIA&#10;8ZRmNMwJglPGkpaESuRVz1i81GBt95ZtX3qtGt1FlxChusuHhNBJBVUDCMJUOGAXgAcAQ+bnvQBE&#10;AQJB5i3jIGENYRYLOiIA8v/o7H5Bzwc4B/AFBUhChP3xKglAEDOYqXC9ThFGZeveHZ29awJnlPPs&#10;/BommL8AkGvF9A05BnkPzy1pzxjv7JDJn9swa7lNaihda5avhlAgRZCm55yQ12VJUqc4OPjdPAMU&#10;IJ5dQlBQgAAwWcoPAGa4JBc63nVYfrwUtdk0cta93z93TeoPD+Itu/rQ22xu47Y98tpfVoNct9e8&#10;40P20c++aMMLl62xf9d5blGeKDkUIDOLEAEoQGa3OC+vSpjJgzOLLNXJRTKHC6RKi6e1LwCqU6Dd&#10;BQVIYlNCYmgjAAU4eQCy/rV3RIRsLJimlEy1A5KXHpfJXqXOIb2013pnTtr6hYds+eyDTgHmCbDp&#10;1aPWMXnWhpevq/6rfQYAck5CWGR+Ms4XTGHMT8blgDPjgR7Suq4aqUZtad84SFwbV3vDTGf8EHOW&#10;z2EOUzgPOQbDeB3B0B5aG1bl/ifzV+dny/8xbylMq+M6MIEb2hetSYUZOQRKu3E/ziEzm/M06nh+&#10;86VH3qCObNkWT9y07bNPWFP3qvVPnLT2gS3rGNySwpdZLrM5mM/76MmYBkNqbyZFu9WypIoYA/Sm&#10;MAAEOKQdH1MlZhxAlRivKoDhs6VBTQlkDoCAD+DhBPFqj/1c58b3g6h+VggV1g/AcoxXdRxL6Avj&#10;Egy8cvN5MKTkoRfCrFHPy3gjn3GQA3DM7vDwYxvUH/BDAXqTFJOd9XwjwMYE4fcLdqjeAEAGonFo&#10;eJPWQ5ASJwXoMtXkkQyBMUCAg+oCOpGGpQrvveQR01edBMejAA+ktVi0AESQM8kLyqU+CPANs0Bo&#10;KACQEJBUNfpkKR/i9JjpkFMzo+8mXfyyrZ97Xg31nNTgjioruQC9KRlMYExKkhyg9kIyBEoAYVCH&#10;AYQuc0x4LRjjBMEpEMuMEMbnmMcs+OEB9stjCnaCFdPXWCNlf2KzwCcYJlPIlkNojD6XI8ugakUw&#10;mrN9cR163qiJRT0/7531QyvDd81fzoc6BIBF6hyapMi6pXRL2lattGPNjkr9FrUuWyFLWOrZJ6hj&#10;IXbOA41xPdU7Kc6CumXdK4Y//IL1BCun5Ok5F3glxqJFjBnSebcLeCg6nnd9/3E1puM2unLNHn7N&#10;+2xy/Zpdefwdzrx6yy980t77oS+7aXDVTD1Up4Mpy/RJzpEjy4nhFHIOEpTNM0PpBwgyNkg2GFQf&#10;ZnBqidSvnpcTF1JmgKewgalxtBOAh4nL7Av2fduhPTBWCLDY+vcZk+tVg16107dekPk/78xoQj7m&#10;ZP7O7t5WZ3lKloY6SLXpjpnz1r9I4LesKzy7Oj8QBWQBcgF+gBAoUdjnf3xvcIRQwjigA6PeDyDj&#10;84z7MV4XzgEAa2XG1qu09m+4AtyqpdI43sEuAkC2FXqP+1Le4qfO1XUuCXTrDlw4VMJYYacUHuN8&#10;YxsX7fxjr7fOqW1bPnnHdi+9yjpGNly4TN/kKZf5u1FKsWVs01rHt6x3/rTtQ57zkNzD4qGpIaU5&#10;54d6FkEuU2YYcUhAjpJZMeUcI14xeQACRwDoxt8AoG5Eth6qV3OM6REv5G9cGECleFXonRo8eIDG&#10;FqUXeiUKN58H5AeCuR5VaMHMA1P7EXMX2HnVd28/wM8BUDAiGNQD0I/DYLqigPc6QtxYDp5uBzQ1&#10;GDfXGSdIu6DQbmSpJhlqcvGYYCNQCB7e9PQNkfhBxgopqE7mO7MGCp5OEipwXlLhs2YtnQnZXgBg&#10;UICEfSTVTVuiABiNQ0LnIxaONOixut7ZncdtfPmWJP9py2+c1T3wwxKoGMw6AAjQUHsAMECPcUC2&#10;ewFICe/xf8YOASKT/FG4boEqXR8LIDnlJ0gRA0hy04MAL0lKEPXG+0nNDmL8RgfALJxl67qfK04B&#10;ZlVToZf1vH1sXLhuFCCfA4S8DwALmEImIHVMX7byzi2Zw7vWKFO1sn1TdcEvSEQEA+o9ADChQPWo&#10;alFwWrHYnH7Vo3n3XdwPt/A8Kl33kmloJNdljYyuyTNWJtXEGHZ93wnBbcP6Zs/aQ697r/XMnbDd&#10;a89Ygxrac2/+NXvXB7/iYgArOjbUIc07i4hV73BMsQ4H1hKgI3zIpd+PADC0MVaKo56FDjdTAoM6&#10;R50HLtRxYBIAR+hJgaAXgMNUM9oD//dtQWao/p9b12kDS7t26vbrpQ5nJVKGrHFk10a2b9jExk1B&#10;+5SOVRuWddc2c856Fq9YmkRErs7hQlx0PrZMMyW/H7AKyo+2B9RCYUog1xCul88CZkpoq2WR8Bmg&#10;BqjY55wujGVPSEtd35o7JnwPx/G9gM0BUJ/hfwggXtfq/eApDioRBdgtuI2uXLK+5ZN29lWvU6d5&#10;zJaOP2SbFx+2zskNG1o8Y31zZ3XcGSngXeuc3bXmMYFwfP3lAKQwCJ8lwPGgGP9zY4AVjNVgPmC6&#10;ovbIxBJgIXAQT3cXgP3quXiATPCWAouAygMQ2AE+5DIqEQUIDDGNvVmM2ctDYCwijHWQc8wN/tZ7&#10;kxjzGBOYQhwisAsmbzB3Q9n7GgBiit4DIM4c/zsoQQG6UBj9j4ZFwwgAjC8kRZcHIMCjJyfmjhTo&#10;lASUE4oEBRicH+47mUXSZ1EZrHLHHGd6SgZwzxqzBFBUTFMDgMyOIAYuXooiUaYRCpAGRdhIskxn&#10;Zl+MLj/ggqEBYGHznANJMH/vAlBlL+D2OkUC8HiNKmSfFFl7iwNg5HwOaKwFAuRUCIR266KkCeoR&#10;xXeAhd+T/D5T3g5m9sncZ57vghrbhqAppVC/rN+96iCHMsMU5toBIN9BUgSUIY4JVtprGj1rPfPX&#10;fUB07441DJ2SybTlwMY9Tiz2sZ48J2YpxeaoPlXOCxxrunY8l0uqUxPufvC8SAJBB0J4SgLPtaDX&#10;KtoWrbBpxtXjhr6TUiOb1jt91uZP3LHWsW1bPPmQtY1s2TNv+lV75NXvs9r+bavq2nSdPvkjAWDz&#10;8EmBZ0bPiLnNJKL1qj0AENVJOBH/8+FUvnhnnA8wZgyOOk6dD2N7vGafVFQUpoIy/oYn2IXEqHB8&#10;dk2ndU1v2LkHX9C9EehUf5nVMrZz08Y3b1iblE9OrSw5fV+LIAAA09XeAG+hoIXK5LsY98MJwTgc&#10;+6S+YgywsmNOcMJRQVjMlGubOEVol3w/18T27udU3Nhd17zbMn7Ie7W9zOgQAFWY/sZYH8cQBB3G&#10;ADmeVFos3sT5KLxPIDRB0ARaE5her882DZHtestah7dteOGcjW6ct3OPv9YGFk/b8omH7OTNJ9XG&#10;lmxQr7ukiDvGT3jHzPS26hYrBi7JMlGvGAAIDEnTk8MgvF4DOg827yn1ComZHcQ8eRPSm8eYv0AF&#10;B4SA5h6QVKRusAcgwMPNjxLE5e89WNlH+3UufUbgBJIA0I/1qSfkoTsvl45v5AF5E4D/c96g/lzs&#10;oApBynn6HJ5f1B7gY8saxQGCQImEC1yru35BPQCQXjmAkN+IaeIAGTGDWbmO7NU4QmJyZAqjKkj+&#10;SjIJBr8dJO8VZwKreNO5Ryqwx5l5AYCMgblJ8jL5MIFDRhicIpjAKbVTlnh03JiuRpweJleinglT&#10;0NoEhpnNRyT9z1hxq/cA8ww8CLwX+K5Ji4KLFF6/0gES4PjK4rMV3wMgChBQ79NvIPSF9VEOqxyU&#10;aUz+v6i0fh3DVDgBMA346XW2zL+SJUuuWLX9GXrGR+ecAtwLQK4d8AVI4dEuaV5x+QCZEtg6ccEp&#10;YgKiWeOXe0YsIQBMjozTOsUttQoA08tI6LkhdUaH6TNl+86KzkyQ1L3E200S0CQpyIr2JTUyErOO&#10;uISo7aPnnWLC8zt/4hHbuvSMzOI1e/jV77aNM48YCzKVtq7o3pA4d0iWwJgaljqyFn1XzZSDnEvO&#10;EIEfbQoTmFyAbl0S2oM6a+opFlSm6nK+1B7TzTzwgJ33qgZPL/v5AmGh2oFrN9XMZe9X3UFs6HVN&#10;l3VMrdvymTu6Nkzzft2nDRtdv2qDK1esaey42tKkBMKw1QmMQBAAEnuLivRjjcP6LDn+gNu42/cg&#10;kyrrIkQFsAE4oDQZuV7vCKHwGeAJrDiGLd5gvL/euzvhvMAUEqTWAEEAqNd4ejkG+LHPZ/hefz4p&#10;0kheQd7jeGZw1AmG9QOC4LCU3OCmtQ9tSQWftNvPv92WTsr0X79uWxfvCP7L1j93XADcVbvZkRWx&#10;5vIP1g4sWk3/wj0A8pAoQQkyFYzKGdbNZY4vISfE2LnxMz1QAEKANAoQbyphMOl4fQVBAIhCI6lB&#10;UHZuDMPJd6nLSj18FRQg6g+osfXHYe6OqPL6cQV6SD/m4D3BHMs5nQoU2LIwG1i8pWnKhb0EJeic&#10;HgCw3KtED6UeQV1Al4kCvAlFuAe+ewD0Y0qYvyg6KaT8Tpl0jTJlBcE8QCq1lz8sQABAP0YYCt/h&#10;lwFgzNGrQ3LxMdCPmce9Y3FszODMqklncqL+gCAKECcIM0GS1NHglGC8yjlB9HyYh9ssEExvPGQN&#10;AzuWL/XCOQA21xsAiFeXOEDW8cAMDqADgEEZAkDeC4pwLwxRgECQc+Gl3Y+3F9MXh4VUIGujoABj&#10;MnpkBvcKhAOuHEju0+s+HYvDRfe2fE3PYUnQ1H0t9w4KHCEAMGSy5t6Ea0cBegAuuIDwtsmLLqsz&#10;ixvV9B23WpnCKDs/cwkHEapb15yre0z26fI5rwBlDnMckN0LQNQ0Ci0oQNbHLWoiu/SwNfafs9ah&#10;czYwe8laR0/Y8esv2O1n3ysArtqr3/ZB275wD4CM/7rpoXnjUhnkB2QqpYCI00pWEiawV33MtfUQ&#10;BI4MEZHJxWVzoa1QdwXAYE76eo4CFJgibcBNNdP/OCa856ajqZ3xOre233rnZfKunhEopiUoRl12&#10;6pHVy9a/ctlqR3b0XRI0ZcNW1bdpTQI8QdAegN6x4k3gWd0zlJ3AEzFbwzaYo6EwJs9xewtmLM6O&#10;MIMkmKsuvk+fJ0cgBbPXmbQyjzGJOTfmNcezxbkRTGde+62PEeQYxhLD+GLT8Ka1De1YS++qFPuq&#10;3X71223z/KM2Pn9BILys5zVtvbM7AuC2BMOuoKnvHdRnVWoGBMC78UkRFejc9s6zyc2ed72al+w4&#10;FygeEIzdeABiAuMQATxeAbpl9gQqxv+CCRygFgoPz0PQO0K8h9gDEJXHQ6H4B+JvOjGAKEngRwGE&#10;zhzWdQG/Et0kIO0V3z0AOueHtrH5xPDhBCH0hZAIvHiAm4bkSwAgvyuEtmBmkUz1MGuUSAUCwwQp&#10;M7csptSECwdSwcPsC2YvRSqUiq+Gxxxdxs1IpkqjB37Nw2ccvA7jJdZ3UXIEgCIBIKN+zhIFQNJX&#10;EeaRL1gwg4R1OPpmr9qMAEhapgKBEkVFZ7UXgMCMGR+MA1IwfSn3ABiJA9TxpLzC7HUJFJgDnKfn&#10;y3AHUNX/Y7K6peyadP2tdgAAqjANDgdITJbglyb4pQ06ADr4JfTZgTQpzBx1NDJ/06vWBWGUNuNG&#10;i3quMlNdkfleMWaHZNZzrwBZrupcgcCFEq7pP2Zd+q3ETBIc3qD71TR8VvdHwNIzSYzM6+Y3u6EI&#10;XXd62Yw62XVLK8W08wsneQDSmQE/IKX7xHPTM6rt3VC90f2umLaWoQtW0rAq8+lJWz3zlK2dfcYu&#10;P/oOmxBIvvzSn9obf/431Pi21KDXnGLEKcg4IMtPMoxDvXKgi7Qj0uAz7ofyo30x35a2wewNrCTC&#10;xYjDoz0w3geMgpOQ98J4eWgLvBcA+XIADljnlFdAqDOSK5D8c3T1ig2uXbWGiRPqWAHgkFX3bUgR&#10;ntA1kUw1ogBVGHMEYH7MTSanAEMBVqHwP46jTYYC+NgWyvoqAYIyZ8tIf9XpTVtAx2fx9tZ0+YDo&#10;AMAw1kcJsGXxJQDI+F6ALt/BNQFBdy5BkGtly7EowNb+VWsfX7PLj7/etgXA+Y1rtnDislSons8M&#10;8Ygb1jHhYxLrBqUeKQPEp6qCJMt8SimXWatGxINLLiUNE8BadI0LBegDjdVrCXRA4h4wZLoGSS8Q&#10;Ie8xRYETnloSmwIrwBUeLDeRBwgAgxMkmMzAj8JrxvvYZ8UsioeonxaE+gtmcIAhnwG45BlMKhGk&#10;ikjjT2p+oIQp6hWgN+W92nOZpJ0Z5UEXUmuxRgTB3sw+SRY8EwmCLsD0bdG2Q/enx5kaZK2OK2jV&#10;dwFXIIhi03dFTDqghHnK6/sSpSAFn+DpbJO5RSOJKpSSUmNmZbasKgGwbtWS1fHE6X9OAeocBQIg&#10;i1IfEMxG1x6w0XmBQY21rHrRnY+xNEBLQb0x5zc6l8JCR1KvzPKQwsQLjcntASjTHPAxfiYFytoj&#10;B9P0ftaE5RdKpVZNWBLHSeXdF98pc6HN9ic1OwDuYy0QgqBV9mcKjDhKMrqd+cuSmIcz9F2Z6gCP&#10;rlhO45YgJ7OtclZKiVkgvl7l15MMdETmeosLLYrX/c9t1P9b1y27ft4pQMYAMX/rBk/IdDlnLVNX&#10;9X8BsFwdjAvD8modJU6yjuyj81ZUz0wRn+svdAxOAQrq8Xnq6IvUydPh6Bl2TZ+10ja/cHnX5GWr&#10;bJMpeeIpu/Gq99ri8UftzM032PFLz9rXXvoLe+aNv6oGuKmGuq7vpfPz95vZFsUyCalL8VwLyk8d&#10;LIlLQ3txVhSTDKoY+6YdjLkS6j7b8NoX71l1CjACPcpd6On/2c56Ut2v6XMmXbNMvPwGUuuPCQzH&#10;bEwA7Fk8b3Xjx6Q0x91qcS1Sg61jZMvB+vLhaZwPBQhk/Pi7FCCwkZpzW0GHghCh7fqx+HsgBH6F&#10;dR6GjNlVduszPVKNJDwQ3I6q7VY1Tltzx7JzKAGu4MUFiF7ReVACPTy7AYqAjsK1vXzfK8b6fsHS&#10;AW3e2sZX7cZTb7bNcw/a0vHrLg6yumdGncOuM5vb9LuZRlej727sW7PmnjUPQCS6H6PQQ0QBSt4n&#10;SN7nHJ2z7Gq/VgHjewRKsyob6ejvPVgPvxBywlgbLnbAFAAIsPzD9QCkN+PmMz3O93i+AoRKEEBH&#10;AYIU9jnPXdUXASD7fI6tV4Z4npn2JhgBLkHJByR705Qt1x1KUH1sgWB4jYeQTDNJUnR7ARirxgoA&#10;WUYxSeYtiVGZIRJiDF2GnEJv0gUgsQ8AGQPEY4xZVidzrlGmbFLpkB0QQA/rs8Aos2LGcqsWLLFy&#10;3GJlMh0StDgHgdCp5RMuywoAnFy+aQ0tm1YlWObpfzR0lJ9Tf/oOB0BBj+Jh2O3nAatgalPc1DdB&#10;8EgOjhGBC4dIts6RNWq1usbmhllLZMwwS9dOppc47/XFC7yPKXARh8i+NFaFk1mcTkCzvs+tC0xS&#10;hG6LK521zLoNKV+pHepT5YKe97yepzq0+ikBcMipataQYbnIAqnfAgEpR/AKJnDIDFOr+9U0fsEK&#10;WhYtQR0dQxpOocvs9E4oOloU5pLeAyAzDlTeWkHRS6Hl49DzmVxwiNX1b1pZ+4aeybR1Tl5yc6sZ&#10;Xlg/+7Sdv/MWu3BHDerMq+xTX/mRPfLsLzgAMo6JsvRzkAdtQQBkoB/VH8xe0ktRlwBf2AJ76jrF&#10;twdf57Fswn4oPoxM9Z0i6AE/go89sDwIKQ6Q9frdDYNWrYZd5BZsn3BrxoxL/XUvnLfqkW2Z3BIl&#10;laNu/mzH5HFdiwegByrCY0zmKeOvCBAmHCA8PAwBE8HHwIfjXOB0o49FZEtCVPIBEp/IGN7RHqm0&#10;3jltcXgsWZVgVd00Y43teqa6RsxgAOg9uat3TVqvBn0yBOYB1+g7gRzfjxOGa+H6CLTGGcP1unMI&#10;gHWDc/pd63bz6bfYxtkHbGr9vG1ceFjAW5QCPOYcWsT+kZCBAGuuo7WXqXCq6MCPBxeUYCLp4aUA&#10;c6vndeNnBDS8VQzCMjC54Lb0Zs6Vr/eBX/C0ejPZww9AAaNg2uLpYiCXQV2m1DCAy83mgXNMABzH&#10;UkmCqgv/B3BsOSfnDxDkfY7h8zhcSKZAzr5kEhGgCFUBUXfAj/3/t4q9B8NQXLJVZwoDcdLf+3T6&#10;KECXrToCQOAakizQoAh6Zv0QoEfx5plAqUKoB4ACgAzmM9Z1mOUmC9vskBozKowGnCeVRCBtPAAU&#10;oJhyxYJIJP5EabFA+sjcVWtu1wNtxiu64M4ZYEshywup7Cnk/jvgAOiVXzTrJKMCVQ7rdawAGJPb&#10;b4ezewW/PstR59ddP2ntaphJwFRK7mBKv+2Pb7MDMn2JBdzH+iDaurWBM1QYFxQA70vWd6XofJn6&#10;fqm+wywxULmk3y+zTXDPrBAEBcKcmmn9JmYWjDr4kY4qQR3OXgBi+jaOnHHjoqTQOtq7a3UCVI7M&#10;Y0xmYjqT9UyT9Qzi1fHwXm7tjBroggMeyjgAEKXoFJvqdSrpn9zQR78a2oaUCl5dmUpTl2xk6Yb1&#10;Tl9wy2JeePCtdvzK83b+1gv27d/+id16/J1qqNtGsgbOCVBxwPTNn9QzYF91ByWOkHDhYfcC69ky&#10;75cAZ+owdZst9ZYOPtT/8D+n/mr8lNKQT5P24vNr4gTpU/E5N4taRtRZLAvkdCp++h+zWsgD2Lt0&#10;0Y4Ob7kxQBRg2/iO6s8xtVvulT8v34FTA+cDzgr2aaeU4uYxB7VQgkMDpwf/L2nx6wYXN0w5AOLI&#10;qJL6K+/SsTgwOmetQp1DtYDV0DZn1c4zPOscJLV9S86RwfeWd8ik7Zpz/2OWRsMgqa/0zLv9ezhD&#10;MO8pvOY6+B8mbYMAWDswJzW/abcEwLXTt21gdtfNhe6ZO2Y9s977CwBJ0UVewob+ZWsfXLd9Dniq&#10;LBT2U9R7JDGBvcADkEoE7ApkirIiG8tSUogR9KEy3ukQAOgKCixi+gY4YcoiaZHOKEBc+S6bbB3m&#10;sCpHRM1RQg/J++F/4VwBjMDPA8+bwaFCcQzp9pNLO/U7utQwyOTswyUAICoPAFIhg+kbyl0lKFWB&#10;AnRFJr6HuRpZvpSKCo4dAMgYEim5XHyhGiMNMMDOxwZ6ReammkUUIEBkSUjgxzSqGAEwqqjdKUCW&#10;bsytWbTMMoKeMacGnVJDlZPZJEHKYn9Ghx74rg3PXbGq2iVnAqMAUTs0+gBdFF9IfYUKdGZwBH7E&#10;HbqifeYax2fhtBmwmByZ7DJ3ywuHraeyxxoruh0A70/HwSEIJsjkDQrQrXAH+O4BkGQJ+xI7bH9i&#10;jwNgTM6gHSoQmCsWdQ+GLaNsyjLKCdtB8UhNNErt1o47BRiT0+IUYI7UXmH7pmXXzTvnB55gQrOY&#10;OugAKFM4G4eQTN4k3e80PRuy7vgsPT1q0DLfI9mxQ6B16BjcrJ1iwkRUx4Gi6kWtFGBV96ae/YgN&#10;LV2X2fuYNQ/u2Oz2g3bzyZ+3U9dfZyevvNq+/N1/ZdcfeZvruAhgD/eZLWtvAA03Nq7vTIqM/1HH&#10;7hU6XV+Hqa8BdNRnOvzwmv+z9dNGGSJC5XlTly1txqk+qTZUHAquoGnYTexnUSI/rDBljQPHvQm8&#10;dMHKZGom0am7uMcTLjEA1hcZnp2qVFtEWaG+nEkrkPm2OepUH+N6YYocaiyMwZFVms+xklypFF5p&#10;85TAJiXXJ9XWI5VG6EybACjTuUqArGuRaSwIMkbIeVB4TJVDXRJqE5Qg2WRYS4Tr4bu8E8Sbv1xL&#10;UIQhd2DjsFRk34wb63vyTe+3nYuPWOfYmg0tn5Iq3HQKsHHIzxpxaxYPCJpSjs3dK7aPB5agioEC&#10;BIDpunkoQEzg3JoF3QRBUPI5H1O0gR5gSfSfdwD0D1Y3VgoQCN4NOGYMTpDYCypv0mICEOiM6vPj&#10;G3udIJQAND7D+FtQe1SMcK5wXFCHvOcrjSBISiFBOKWczM1q3AJgAN//DYB7lR8QdP9/BQBTgGl+&#10;i0qbziPTS4rPz0Tw647gGQ5mGGNRwRwFfCHMg/V0nTkbASDjgIwVAcAYnY/Bc+55mhqpX+wHj2y/&#10;m1yfUTvtsjPjBGkcOm7TMoMrqlXRaldUYf3sCho7DZLvOoTiixSXBFUlWkAEfKhAD8BOd2x8pkzf&#10;3EGBSN8jJdiuTm+sts+aynXvcnoFOhSgFGyCVB65AP8/AajzSf3F5Y/akaJpSyxf0D3Qc6sSqKVu&#10;WYeCjpUOtbR13o0B4l2P0T1MF9zyWtYcCDF7SYkflresYm5w37Z+67Tqp56fAJiuukZ+RoY8eN65&#10;1DMpS7z3AJD7wT3HVAWAqSXk1xtXh6VnpOfGammlbcv6zLT1zV2yifVb1iIAjixdsQef+4CdvvGC&#10;7Vx4yn75Y9+x01efVye+ocbnxwADWBkDRBURG5tcqvYk+PJc9wIQscDW121g5uurm/Gha6Z+h7pN&#10;AYDEydJGvJnqh44ooe0w/YxzFTQOCzo4jyakjlHVM84EHlm+bF3z56xU5h4hQ2mq66yAx1iYA6C+&#10;u6jBT6kDLgAI+IXAZvYZ3/OmrndEACMPIO+g4HOco6huwsq0DwBr+5fcGGB5px/TO9o6a0cbp622&#10;WUpOx5DTD9BxrmD6EjzN9zswaouJXN19byod38P3cz6O57P8r6F/w83tbRhesC4B8LHX/7ydufm0&#10;dQt8g0unnHOod+6kzGofNM0YIGuT1OncTJPbly4FkV5FWqIpSyuYsuyCWcsqVA+qRpiDCSxzg4eX&#10;px+Yq5uLCYwC5GF6WKDafK/mgpJViHVy8U4RZegcI7qh3GgUIFseqrvB7ob7h0ovl15O5hjfCwJG&#10;oBc8yXthyv/DOErYvwtAHeeKvtt/HnMZ2Gk/ArlQUIZ7QRjMY3pzP83v3vhgTE6noMZvpEHhGcap&#10;AgBReUAOlRhUH84LdSq6jy6IXPA9lEVozLAbc6pD2bjOhmwr5AokeSreQHUuFWrAgigzMXBouEW9&#10;ZeKyjZICbBs7b93Tl62seVUVak2/3S+I5Bu6L7HFAxal64uSwnQLngt4mM8owKACAeERqUNW4wNW&#10;hzLUaKUGh9S7jreMWrWAkihA3pcBSHssKr3VmcDM/3WhMGyBYYZMYpwiwJAZImkd+q29OjfRBTJH&#10;yxdl6qszqaDjw0TDDJ519SivXp1vYbvuV5sdUYeC8svX78oV1Al9ISN0MIErBUMXOsSwja4rUfcs&#10;TR0HnRNDFMwLJ7A3X3WM58Y8YL8yHx0SwzoTDoAoQMDFov0sH0koTLEUzODiFQHiuBrWmvXPXrRj&#10;V15vE8s3ZPq+xz7++T+wxa07OjcW0KK+S2pSHRN1YXLzpvOo+mUaMHn1vrasuJZZOao6QL1V3WR2&#10;FJMFVEexnMI2Rx15UIbU4VCnvTDwkPRQwrnIsZjTjHn7z+NZRomxDdZT89C2jaxctl4B8GjPqrsf&#10;DOk0D++osISCPy/mN6IEyAEaxtm8o+NeoY3yf6ATCscGIOGQ4HPs18jEJNlpuUxcEp66RZEEzwop&#10;wBoBsErHdEqFAq8wvhjOBfRQfDhHnLNC0KqRmVoppVdGwLQzn/3x7rt0Dn/sigC34GZ9PPDc2+3M&#10;7WfUme3Y0MopmfxrMo1ZX2TdOUJQnKxDUqvP1vcKgKlSEWkCYErRjKXnTVtOzqzlFhI+gJnCGOCs&#10;MysAIPI6t3ZKD5LAZw9AHgBQ4gEGpYZXOKhBHCPBM+wfIiasT7AIybmxoZdjy8PA24TJTBIEHmgA&#10;mu89AScxR8SS+XETHjiF1xzjTdR70PQm7MsBGKBHAYIBhPwPCIYAcCo406bYYi7GSeWFiu9mIrgB&#10;+Htm7j0A8p2YB+v6zUy16nEzSBiHYqZD/cBJXZsAIVgxrY5YOFQFMGM5TBb8obgMz2qsDE2wCPfh&#10;zE5jCh0OFAbjUZJ8hkH5vQAkmUGMoMtYIAud35/NWr0d3tOrcheAZHyR8joixX9YAMzWdQy1jNmQ&#10;zKpKPb84fe6+9E59nvi/RhfLSCEu0M8OEQD1P7deMKqQleNUyBF4MFMdTInqlhQgmWHSVW/y63wo&#10;TE614Fc3ayy5EJ8vBZyNCux0SWKLWjcsRyDE5EUBkk4KBVjTd8yqe4+prrDAj+51rp6zfmNKsTqP&#10;IsZlu9QwpIRUt8igTJwhcap4fonXY9YG2ViYwogaxGFFGvvyNiydCRtdva4GhQdyRabiWVs9/bTN&#10;7zxsVx96u/3Kx16y1eOP6tktqcGdcPWD5BeAcO7Yw3vqqSBGsl29TyGtFZZERjlAHnFthzjUoAgp&#10;TDvNUj2mjlICACnUa64N+DlTWZ/39ZPhJ38ejkGN3fMSyyQe3rRhKcC+ufMO6G7tHNX9rqnTqjtS&#10;1Wqn/tw4HEfVDscdWPaGujA3OcAPWDkTNFJQgIAQcPEZSqXAUi1olXWpQ5FJW9oplajOlLHBcoG2&#10;sl4qUp/FcVHVuajzvHzeMABk65Ic6Po5V2Wf4NctM1hQrehb0vP3jhHKXQAOCGb9cy4M5uHXvtsu&#10;Pfo6dWYn3Kp4reOrEQBKAQ6vSzzsWNPAhjoIn0RhX3IVyRqlUqRU0vMFvdwZyymUwnNZKhZ0A6T4&#10;mqmsZIrxM0I8AL1SolcLAKQChG0AXwiNIVAZJ4gbxK0ecGMmTGshmtxP8xnTDZyTec08Qx8KAwB5&#10;QAF+nJuKVtGOGx3l41VfyBHIPsfgpKAEIO8FINccFB2F3/NKKPL78tRQs6uZ4yywMCaoisr/PCz5&#10;vDd/nJkq2AE9AEjhNWvwMnxQ2rKiawNqzFZAiY65dE2YUizyjXIL4ARimMc0cNatJeHnkVyZ1QIj&#10;c7RdhhdBrKZn1/rnb6jyrem3L+l++mwwwSxzUNU1xkql4ulF+R3M6lbpskMRBUgBgCQ8AOqHcwXb&#10;rEErKxmU+huz0cYBq6/U79VvOZBJQHWn7U8hFlDQiwDQJTCQSb4vu8P25XTYfSps3XrBrBWSKbBj&#10;ApfN2kGdJ5OFc9S5FTczQ4NMw+pcq2d1X5gG1yKF3WFZ6nALW9YtV/cBAKICyZ6DOcw+QMyUIgQ+&#10;8QI3AKTDowBS6gYAI6O3y2BURIC4FGHJtCAwJ1BOqG6T5XxKz7DPAbBIpbRlTrC4oM+uSkmc1v29&#10;aPPHHrHVM0/Y2qnH7QO//i2XIqusddlax86obkzqvuFgG9LnzrpxNF9HARCqKgIuWU2kysqsIIoB&#10;gPnppaFu0cnmVDPn3o9/U1/DFhCGKAjaA8NQDEcxhxjwUTgPwoJ2hFME5wZT5FpHtwT0q9Yzc0ZQ&#10;WYmAeMA6Jk7KFNx210r7cUWihPaIcwHnhpvZobYaHB285v84Ithi7t+dHdLK8+S5+vZbhSOlc9qK&#10;VUo7Z6y0bcqK6kettG7EKgBr5FycA6dKw8Cq+1xYEIlZHzhGXLze0KpVsbCS3q/U/8u7dZzOX+3W&#10;CGEM0c8maWANkr5ZwW3Vbj/7NgfA/vljTgE2jy5LBW7ombHOCElaZS7r3G1j2+oIpABTVBETS8cE&#10;wAkBUGosf9oyBUKAWNiA63tFN4GYLSS2N4O58QDD90I4HvygLoX1AdgG8L1MAepGuHmMAh7TXOr5&#10;8eopACE/nK2bT9jqwQfYyP5CZeCBUTF4/2gXxN9w/wOSxAiyz8Pku3HABLOZz7AFglR4QAbwXlkA&#10;IXAD8phmBQ1cgyqvCllxWFAJs4MQH8xZUi/5sT6ZUmrcAXwEOnvzF6gzXMC9A6aoPYFWyqNC4God&#10;Pmud4xfUMEfcVDM+CwyBpmucMp8xgwmgJlg5UeA8ou/g/CjA7ukr6gW39Hz83FrAGkIzgHIcDhkV&#10;MkOz7nCMgEw6fsCHBzgA0GWhyR+2IwXDFq/vqpOiX+iYtKmWAWuu0fXq8/endcv8FUhl/t6X1OTA&#10;5wAoEOLZdlmiZQIfyOmy+wQlALhf+wdkBh/OH7PE8mmLZ0xM9xFrgnE/OhjATahVogsdItC8wzL1&#10;HgowX2DHAeIWiKqZcQ6RKoG/oGXZp50HgAV6znjhGT+lFDKX2EMnuQjHwZQHYIEAUzGv71rWlkSs&#10;kUQMqg8VHUuq54xlMVl/021HVq5Z3/wFmzvxiLbn7di15+yXPv5tG1+9rDq6oUa3q7ovZan7CwC7&#10;Z07pdwE/OlzagjdjqasOXFhNFWo3+k6fhJdOXc+qGCtqRJ+9F9wf6moQE3TqAYJhHJ42SCdNXcUi&#10;Y5HzcsEI8JGAGAWIt3ds7arLBFPVuWy5AmWO4IsJXNe37toJ7YXz4gwBZLQ/BAht0E1xU3tlyzQ8&#10;5vvSZhExbAl0dlPXCElxEBTQIgAsEiiLO6ZlCqtd670SfaZUKrNC11nSNBEBJyoyMmYolcfcX+YF&#10;OwD2Y9aynghT5ZhOxyLri27r5gnrPY7jPeYEsxxAbe+04L5uV1/1BjvzwLPWO7drA0snrGlkyQGw&#10;fWJL223HHKDZMekdI/vi9SDiiVKXWZApEyE3T72VCj0lJrAzsZwaQqkRBzijfR8HSFZleq97kl1b&#10;xiSk0piSxvgfZnAm8X/OBOZYHuiYk66MBTi5O7jpFkcOA6Pexif+h2kyxI2p0qgykMOMCgUAq1UA&#10;Hw+R7+cYthwXKk+oUF5BSrmhAAVAD3D12C68B7jRI9Mz62HLzMfRU4T61HcVaov6LVAjyeX6ZWa4&#10;GQhSfywPQAYS5/iIqDgcHqg/5qbmqucn3xoLKmXpPjGjg5W/KlrWrHnglLWPnBPkvLlMCSZwAGC8&#10;zEZi+lyCAqk64vQALeoRADIWGDLK0KCDInXXg4kIBHU85z6S7QHIKm6ALzrbm8DANSZ/RABUx6DP&#10;9Mkk2eydtZXuMetslNoXSA6m6bNJ3SpMgbunABn/O5jaZgcTmuxgkoAoGLrlMmWaHhRgD5ISH+/v&#10;0Xm3cDmhIQCPWDWcFTm652493KJuqRMpXSlWFGCB7g8LwdcNnXy5F1gmcLFAmCzVFFvIfWHc1Hvi&#10;3QJZRf2uoWdJWbEIkcsF6EK66ODJv8f4nwqLFgn8PO9FqTuUGmZi4+C21DljS2vWMnrMhtevqQFt&#10;2cqZh+3nP/IVG12+4JwwFZ3r+qyu21kCg24R7/x61Bfj11wDZimRE8T4STiwrESFFKiUJ+qeIRHC&#10;blDqdFpYUYAzxLCGOks4F+2KOh8gCAAZh6/oCO2SebtzLsTDBUc7E3hEoNuSCXzJLeqOAsyVYi2o&#10;w/yU5aE2FdQf52Qs0JmwaneYvQRDc928x5bzhXHCEChNVpgwHlgiVc//8NzWCSolghNrf1QIVpV6&#10;j9T3pfquCt3nkj3OFLbB/MWkJTU+sz2IA3Qxe2KCd4Ys3TV3KexzvPuf9qudGvQAvP7km+zEjSfd&#10;9Lfh1dPWMrbiTOD2iW2niht0fXUwZ1QwJAyGdR9czJIeRLogmKHeMq0AtQKwuNFrDgr0NMRuZcoc&#10;oeIWSNXQw4VBWsYR/JiBl+RUcJ8uq1fgYLI3mZz9dBt+BEkNKTwovFJsuRFhYLWmhwVVUIiMz2A+&#10;SEWqouBtKtcDLMUL1aTeUJUNtUevSWE/VKIAw2AC41VGxdHjulyHaij0pHi1KexjltDDEp9G6E9J&#10;C1k+1JurMjN1CQgnoQDxzjIPmHE6BxxfmCOM2Roj0zKJcZ9IR8AsGmLPCH3BBG7oOyEYTLv1MGIc&#10;NBnM9wrQBfBKycW5+a2CKSat4Ib5e0RgqWhfk8S/bi3Dp62me8cBkM8G+FFipfpicXBEAIiSjJbS&#10;jJY5jBo8JDjhqIjO0LVmsDSl4K97szy+ZtuD87baM2aDLXquUrr3J3TZ/cmkue908EMBurFAbVGB&#10;B+IbLUoAjBIAyXh9QHAl7Iag7Sjdj3Sur5xEAATjSo3UyvyVFZAvdcEa0pjArPKXKIWcRr7J2hU9&#10;o3mf/UVmL3n9SmSJ4BApFHwSZU6Ss9AtGcrwQDGeXkKvUD/qwJ3CQiFNuWeTgJqWEsQREpcr5Vc0&#10;qX0sgSFbPfe0vm9c9U0NQwqwUFZHZeeS9S9csO7Z02o4O7Zy9hF75m2/ZiPL11QnmYu8qOtm5ocf&#10;ThlcuqQ2ovpU5SMaiPVjnxATNzwjKwIIspQn00uLmlbc7JM8WVhpVTOqkwCQMXAPQ0qaLCzMeJcS&#10;33XAmKOAEHN9QfVVlgUdNCBSe0FB7R1Hx9ExuHhZIDjnBIMXKqMCB3koyZij9q3CDA7aJSEttDtA&#10;hlABfrTF4BThvTAWyDZ4ZQEZ+7yPl7V1fFdqXe+plEv9sQQmY4Al+ky5QEmoDJ8LnwWAoQA23mOM&#10;MMwGIWSH9ylhjJCxxkpdK4sl1YgFtXxW5nbn1Ibdfu5tduzq49Y/s2vjm+edAuye3bXWiQ1rHGUa&#10;nJSlSv0wIVZrti9ZpgMJFDPUQ6dLjiPNU1VRU0sweWcki1eliJZ1g5ZUll0PlicYEv1dqBtD70Dx&#10;A6P3MsrSs1AZGNylFyuTacEANQkJgR2Ebxra0o+VTS4iN2iL2xvgUfihtYIgW87Jgy2QeitmgRhB&#10;No+HIAAW6iGG8ZNg7oYeFFPY96QeiCyr6RdnwnGDGsGrxsOfcQVVSyGAlfUYcgRJQnZcYsoGVW4q&#10;ttQHoS8uBlAgZHW8MM/WTS1Tg3MmZr4Ulhp2rI45ktepjkCmdgkVelq/l8BZHE2jTuEFE5hGy/th&#10;TA+FAMBo5ADuUGa7HZLCKm1esp7pSy7UoaTJh8Dw/6AAvRL16i84ZAAsef0orBt8SOA7lCGopuj6&#10;E4f0/3GrFuS3J+dtd3zJNgcmbaR50PIFsQPxgK9XpnCnlF+Th9/eIjV4EDWY7gFIfKEDYK4ACJik&#10;PpKxMmRVZFb4ZAgsyFPYJBUoc43ZNG6ZVanm9PI5wUImcO2yOkipl07WAEaRqOF2bVlex6rFqZ7G&#10;6tgEKVcWWqITQj0SgUDH5uaoA0CB08144bkU9hvT1BILpvWZCd0HqTWpuOUzT7ohnuoePPNbAu6y&#10;dc+dsTGpPwbMO6d27OYz77JHX/crqo87aoi7gsOKnqfUv5tZ1GOkmccaYliIwvg4Ke3vma8IBoaA&#10;EAzTRhLcbImLrLolS6mat/Qqn4md4QGskyzW5D46qfpAG1LdVx0nxKWItiULrLJt0SkxAFNDEDCr&#10;p0kQ3JvZMeLG+QYXrqmenI8AEOfipFUKGmVqh06ooAIFW3IK8j+gBNz2As7BzYE3Ehbjis8HGADG&#10;MZTQrtlnCh3/B6qc26lKbfHS83/e5/zBCeJFjw95QSCxsBKOEqxEYMj/YUGF/l/eoX29ZvnOhtYF&#10;a9D9qJYKZgzw6lMv2PbFh61/csemti85ALZP69mOLlmd6nXT2Ka1TRxzSrBG920f0fSp6sXwmqEC&#10;WVCauZIZ5TNO8WEOVqjSlbWuS/pvuwZaUM+E83FHdsb0yAXGWAApcBgf4Afy4AOQUGJ4bemlsL+x&#10;8d0Cx9onmBG7ntcu8FHSGdseO5/XnJcgTMYNC8mdJhM7VaYCJU89WrZ6Ts6PCRzGANmn8gUYUjwg&#10;2XrTGMVBdgx6WqAXnCDOtJcKJMSAXtmZalK4TElilkm6Kjf3DMXhYgC178EHBP32sBo+8KNE5bTJ&#10;3Gx144soFaasEcrBlCrAhqrbC0AfJoKZhmKRyhTQgBuvYwQWlkgcWrxhrAnC+iBlrSu6Xp8Nxnl/&#10;IwDkfEH9vRKAwDEma0DfPWgx6TK1U/VdOcPW17dgZxdW7NTUih0fm7fxNikYnQsA7hcAD5LnLy2i&#10;/vYU4OeUoBQgHmbiDin7BcHD6khSpfhYYpP4u+wqGmMktrRBINCzis1rl3pGrQ4IkPNWULvlAAhs&#10;GOfk96GMcYAUtAuAuo+o2Dj9hoRs/WapOTczRDACIM681D1jXnuY9sdYJ4V7zkydQ1mtbmx6ePWK&#10;6ppUQd+WNQ7vWrWsjqHVy7Z2/kmpP6mPvkV7/I2/ZK9596dccDFjgKzDTJwhwwzEF9b179ytPyhC&#10;njX1izpHXWOLteQsJpdcRHBWR5iBl1qmcZqeqR9n9sMwWCIkV8WL7WfMSGw4eKjNSU2Wy0wvU3ti&#10;fK1a11cjZRQiJijAtn38pJvV0i0AYvICO6e68NASiCwVBVQKsc6cB9iP57FPe3Nj8oSwtDDGiDk/&#10;KoAxBEYnrX2upYnv2RWkjrt23z1z0vrmz7h9zkVbph1zDsYJ2bq8gUxjI0YQlShmsOV4Nz4nKOHB&#10;Rijx2YGFczLjWfuG+D9xQaxgkfVKHV8nGDK9rrlTLNG2rn/OTt952jbO3bHh2RN24uZT1jiy6ADY&#10;MrVu9RPLUoHrUqnbetYyg0c2SIclU01Smx4aMyuBIOhCBo1nnQIsEWFRgCxV6DJ1CIBlrQQuzqmi&#10;App+yfFx90OYnlLaiky+55HF/GQfAPKjqzrVa6j4fGM+4SIeJbxAvM82FN53A7KNghvTgDApmZqG&#10;uavKm03Mn14DOCqXNz/8dKJQ8fgfCpBrQEVSeB9zKczkCN5dnBuu8rKgkb4juUzAVIVi7dRkKbhE&#10;VeoE/T+2oEtbMql0qWHLfCWURPcxVo3wcC6pp7rtcGG3xRSpSAlGCYCx2uIEQZ0QvkLjZiyPZKA4&#10;NigAMIwBujg1gSsAkGlXOFe6Jy/Y1ObD1qUt6durWJNW0PTHeMW4F4BeDfb478iRuS2Ion4A4OGs&#10;ITucJnikjFimnvn6/LbdWFu3s9Ordmx0zmZ7p61KSvRQUo8DIAubR0uBcs2YwaEEAB7kfUJsnAlM&#10;7GGHHaR+qTHTMWSUYQquCIIyIZkWJ7ChlmLzSCQBrKXUXT6/bTVkOj91urpHqGbuGVPWyIzN+F2M&#10;YByXLqBlDlkiSlD3iefnvPakqirU+6XDrnMi5MenBWM9F+Z0q8PJa3NjulM7t61hcEeNTd/V4dXR&#10;1M4tmzv+kM3sPmALJ27bw697n7323Z8WTC6qnssEk1UEAP2zGVVdVWemOkThGlgXhpjAUB8DABEF&#10;rB+cJROdoaRUVL6eOctRuGlygp9TgBEAZlTInNfxDNnkYYYCHkGyRBBk7m2ZQOKmpjWj3LDMCGlB&#10;lIxZ19RZG125KRP4ouCBFYWTY9FK1aZwUOCsYEoYjoxKtUE8owCHtgzA/JYpb5jfjI0PO+Axrun3&#10;vVeY6WoU2jNT7LqmTwhyTJHzufzw1rLlXGz5H84P7/AAxIKfm2bnr4FpcHhrgSHtnyEIf23e63tU&#10;XGB63VFdd52gyPS6Jj23mrZ5axpeslN3nrLV07cEwJN28tbTMn1XrXt+x5odAFesbmjJzR1undi0&#10;jukdAVCN0mev9TNC4knzXjAmNcgAK/P+uClSfQ2LqjA4JFjXgYHPGWsb2VEDRBH63gXpzD7jgTx0&#10;IASAePDVPX5AE3mLbR9M5TCugPR1A6HI3D2yGKkdxiAKMVulwhhTSyqVciXWj3E9fQeAo/cL0A3j&#10;fmEM0FfGoAAZMJf5AgCZvym4hQrsi2BYpvOT5AHvrZQi9ylacIuWojusBhunz8cKcnECIfuhHCL9&#10;vcB4ML/dDqL+VFAbhzJbBKJuXdO41XQz5qmeUqYUCpBxQICFOsSr6wKkIzBD2aFaaGwJUi4shIQJ&#10;jAJsGjyhfZ9gNDhBwmwUCuORQf25QsC1AyDbAb03YnHZYxabOGBlUhtXT5y3O+srdm5mVQpwwRb6&#10;VTn1/dGJMoNTyWjdq+29McAAQEzgaMEPJXtfmkAI+ARBAHhA9zhBCofxusyKKQFwyY0DZlUKhEcX&#10;HfRdQgmnAHmOS1bSeEx1DDVwXHXmmPt93BfUIB1wHL8ltcsS01QPUgVygZAxznjBFi/roUw9kwIp&#10;9ZIhb5ILgD7uEQXc4r6PlGaYnBObD6pREv6hBta3rs520iUS3br8jD3yul+0R194n/aftMde/yHr&#10;n79itcSwdZEQlc6FYHUAuO06zpBsg31MYOoe7YC6x8wOxqtziJwoZ4glErOpjgvIBeXnIytoP4xj&#10;+mzsjAmyzAThKvkVUmMqeer88xlGkDoDfs7TzPh1tdpg3bR1sP7v8g0bmL+sznZV7dXH3xV2TllR&#10;15QgKAHSyRrUhJCsuLE22h8mLqYrhf1gru5tr7RF9jmGbXCgDC5ecCZrGBKDCbwfjuE8fH6vacw+&#10;x7ghL/HBOUWZshZxdvA+/w9jgMQBol6ZydEo5dco87ehVcfo9/XMbNuDr3uHLZ24boNTLBHwtHOC&#10;dM5uOwA2TwuCMonrhxYFvy1rm5QCZPUs1p8lziyxdNwSSiakZsbUExNYifzF2YGNvyoIMj6l17WS&#10;45Llnbpp/OgQLJnv4KeHJZUV4EclwDStEqW5EfwYCj+ezzFgyw3ldcj35aS6bgw3Ldxwji0g6Frn&#10;c3OPOb/27waQ6jUQBHbOMxhxhrBlbIjgbDzBHoAyywAf5pnUL2bLXgDiLU6uUGNSpU2V2Z2ge3QY&#10;1cGUN6m6OIE3FgCqHNHrI1IUlNhCNTBmNBTIrNXraIHysBpbjMohF+jbpe+fcA25aei0KuWq1FSH&#10;c06g0BjrKm4AEH5aGxBDJTmzTTAEXmlSNawFPLJ02/pnrrrkqDwbVuoDmmGBpgTBz632JliwTSCg&#10;Wib6oWxmaeh3kM04d8Lis/W8k4esu3vHHjpzxR7aWLVL82t2YkIAHNAz0G+PSpaaY53fDExgFkJq&#10;8/CTORwgeAjvskAO/MLUO9L3H5Q6TlD9itX9A3ZZR+ct5+ialNC66tGaa+SoMmZlcA+yKudVtzZV&#10;Z6Qseln5f1fvTepeMUSyowa/YAk4h9KkwlMFPSnTA8mddn8qSrrTDeMARIKdycbsTHIVrodZLzE5&#10;LGmgYwVD7mv7xEWpGZlpakQNg9sur+TahSfsxlPvtpsq1596u41vXLWLD7/d+uYuWvPYthtHY11o&#10;AEhmGbIvk3aNdV8IzQGEyVgSsk5cO3BtwbeHdNWtdNU36h9xoYwL59TgdPNmMBD0prAAWBqysQ+5&#10;xKl5MlcLVB8LBcg8QTW/ZsSKZYriJS6sn3UAdI49FVaqG166br0zFwQRprhh1spqa1U7apM53jJq&#10;RW0TLisypioApO0FWNHeAgBpl2G8LpQwxsf/w9atuzF9yn2O43mPQhv+5wDIexwXPLrB2cFYIhAE&#10;fvwvMMMJJLLLyIyv0f9YXKmJhZI6V6y8cco6BLTn3vVBWztzx7rHtuzY9SekKGUCT21Y8+Satcxs&#10;WKOA2DiyLABuCoDrti+ZMS0pHJd9ROZvfNGkAEBvgoPAxzIV1AG9GcuTwgJwAVr8GAYl6TVZYYq0&#10;9KTGyqweNhYqIikCDx1YsmxfIH64ESg7YMm5uBncLLYc5x+CP4ZjKW7KEOcHTJxfJcw2obj5yAIe&#10;abDIBch7ISmqO15Kj7EaF75ADJYqGJ5Zemxv+nozipIqBQgw+R3xmLt6L65Y59LrBJ03TuelxOh7&#10;Dkr1HZKiQBkymyFGhSwvh/JkchaqqHHE6hrii7pUmYedYqjpOWnlLcftPjXe/VlSKYJgphpTUYUA&#10;UDJrKTJ5SRAazGEAyCwOBvfr+1W5Z2/a0MRV6xw8KxW4qXu8LrNoy3KPrlpWxbJUxrRlkPWkaEyd&#10;hhRi8YxzAsTI1DwsGMbI/E3Om7GE7GmLzxiyEYHmoZ1r9tDart1cXrXTc/M2IzM4s1jXl9Fi0Wrc&#10;BCqjVpmNwvUCFjfeJxWL0gI2hNY4tRXxbqNCUbYsBIUiS1OnmiW4ZcsUJm1VWpnqne4d0/FiZaJn&#10;VxGuIUtDirReCrCqY1PKUVZCo8w1mcMMEYQhAwr3hWl6XMsRmfbpeaOWkKTnVyB1q+9Did6fqWtT&#10;53FEwAG05IVki+OiZeyUFcusrZBKqlKpVKNaO/8qe9XrP2gPPPUeNabHbfPCk3bz6fdY1+xpOzq8&#10;buVSIUmqB7E6D1PMaJhxec0CWrsbH06WtcB4L3WNAHieuRubJJje1TMKQzmyCGSV4AhKUX2jvvqM&#10;6zqOjljHsgWo1M276bTwFqvjz1GH750sCJVp9z0hzhXHDAugDyxekWpas3zaUJPEhFRogT7v0lcJ&#10;Gm5Or9odVhmQod3da4O+PQZBErah0F4DmCi9s2dkestCibTjAMCwz+f9vvcCO3XX7uHGPoXrIDoE&#10;Z0pQgHwXx/A/vgenT20fHdaytY2t6zuPO2u0eWjFTYXbuvgqt1LcsWtPWuPgorWNsxLcqjWNr1nt&#10;yLzVjc5aq6yc9tk128dSecm6cSzmHOdM4ClBY9J5hJ13WL0X6b7zaqYFK+L9vJxn0NXFOOF4EPD2&#10;JkPI0P8BB3OB+TwArFIl8zfBu8wZSGVQl/xiPJhw0wPsGEdkoBUAMjOE/zMOkqYKE8C2t7jcf9o6&#10;GOq7ec0+18P/HShV8TBvU1RpCbkg1IQeOECPyuZMGBVisFCYiYLeEUEsATjq8/E6F7noYpl5oH1U&#10;YJSUhUs84Bplr8wsNcqcfovKEbRyel0SgsNqfEfUYPgOnw36gu7JSQfAA4yZCSLpUt6FpVJdZQuW&#10;xhQuN8YUiTMUSAAgyRFwZBTXzFlz1661CaRlFeoZa1etRecrl2lZWrEqhUVYz5x+K9lBFtXoJ7zT&#10;I2vAYmTKJuVKkchMzMUEy2uz9ppBe3Dnsj26edpur2zbmcVlmxiZteR80uC36HtxorRaVKoUrn4n&#10;gdROWenaAR7wC8HVAYCY35jwBHtz/dl1M5bTvGAZ1QuWXbsiuM+oweK08IoIRZ5fS9gEGW5mXYgP&#10;s2XYZ8trFDGmdgAggd6H8nvddcRm6ZnljlgiACwctSPq6HjfKVJtD6lTciv6SaWh1oijax0/bWVS&#10;SCwcXqkGVy8TbPXcY/bIa95nl+680Wa2btqVx95mr37nRx0Ay/rUkXfOq71gZrPA1pAR/5ZY1Krf&#10;qjqm50sQdpI6L551gBIqzmUaV/H1zNdVt35O3Yj2fdsJyXuDkgydM58BqE5FqmDpYOHQvhwYI8HR&#10;fB/bbim/0bVbDoBHu1csV22nQO0Jx2G+SkkD1oZEhtom7c1BRr+LdhYK7dJngQF2IXwFqAHOAEO/&#10;xcGJ+YrpSjv3n2U2l2+7ZIDxxwMzryLx7qL22McJwpbF01tGthwEMc2d6ovA0QFRr5tHNq1z+ph+&#10;2ynrWzhuw8vn3apwAwsn7Mrjr7fdq08558nx60+5ccH2CX3P6Kp1yERunV6zhvF5a5SF0zA+JxO4&#10;XOaRbmJihRpauRRg2aQa+LgDYBa9l2CSSQ+G56rSe0aJJypvw5U+pRuuB82DBzwqwCZ4aVFrmKXc&#10;5NJGegJtcZI0+8FUBkQZTGVLwdHB+5Swv/f/BVKEeO74vleWvaovwPgu+PSeA6Sg5czjUiqg4FZI&#10;L+uhFwDoKhu9NJ91qg3TtsuN9TkzV+YsOQbjtB8jcxfVd5CUVlI7BzN71TiHLTp9SKpj0Par7Evv&#10;1bZHKg9nCWN6w+r1Nq2u/5QAMCfwCSQRiGQUqUOQ+isonnUzRoAGZhpjRQ6AUlmMY7lwmJRmSxVg&#10;0zPbbHlyy87vXrbpQak29YIL6g2nxjZsUObN5PimTYxuWXVVv1WqcTUKCm1VA7Y+vWPbC5t24fhp&#10;e+2zr7Eru6ftkeMX7NHts3ZreddOLa7ayJCUaKF+H8pOJU7f7eIWVcgs7RSgroVrDwUAOhhGIOXG&#10;uSKlsHnJijrWHADTKwX5CjyirBsi1SOFhDOA5BvEyeVJBVbLBC5uXhYkcLCtu44DhwjnZeyUtUoA&#10;IGm/uJZYdT5ZheMCYI+lFo1atDodNztF18h4JABE+QGWIzKFAUXn9DlrnTpllWps1f0rbrbAtSff&#10;aq9550fs1NVn7LjK6duvcZ7gxpENqxxctVx1yAmqVwRiAze8k8nF7a7TTHbRAWpPeL3VaYbCcS7B&#10;hp4/eQPJI0k2dSwnAIgSpL3QQXtAqi2pHgI0CudwnbfqXhhe8sM8JNgdduOZ/ph+AXHUOqfO2fDK&#10;Deubv6Q2N6dzkzUGh4qPkHDgqx23oppxgVAma9ukczyGfH+0u+Do4H/s4+jwjhGcnjJ9VXBM4LjA&#10;EYKzgtchX195u3fS8Fk+x77P50d43ZzawJJzeAQHKAVnR8vopnN+1PUTIcJMkSXvANH/ACLhSSOr&#10;F21y67KNrJ210dXzNrR42lbO3NBzeretn3/QegTIs3deLZiuOAC2Sv21Tm5a4/iS1Y/NOQjWjszY&#10;vjhyqQlyKUdHLYVJ+OXEbBGwSkQ9YSLqZfTwACDxcewz2ZuATPa9lFeF4xwBgNpPE6gwVZHZZc26&#10;ISp4oryaQ+mpsavQ+zg1KCWI2qOQ6wwz20/F4b3I/wVAzsn3BOgFwIXXfH94zX6iAHZPDfrjk0sA&#10;nh+wBoSh0tE46Hnda2AKBPU5P+7HlLJ2gahDlRhHg2AoAMZIPR3IkzKSoogW5A5nDtmBlAHbn9Zn&#10;92f0231pJBPokhkpAAtmGWr0RY3LMv9IEdXroEE6KQKUAWB+8bTl5k86AKL8gncXNXUQD6xUWIxU&#10;TKzAl5Ah4ETl26Mnt+xrH363PX522e7sLtkzFy/YM2eP27Nnd+1tD1yzt92+Zq+/ctFeuHjR3nz5&#10;sr3v0Yft4295nX323W+wz7z3Tfadz/yavfWJR+yx0+fssWOn7ebKph1fXLHOLpmT/EaB9lC6ABiB&#10;nysyO6NRe1J9ewHoVKD+F6P/4Xjh2vkNTgky1nx03NIE/gypUrdIuGCAsk5QpxRf1O+mveU3LVle&#10;46LLCF3Svu7eK2xdcWEwDAkAv7CUJgBE3e1Pb9W1ylopEpwSuy2zdNIOF3o4uiKFfkSvgQoAPJjW&#10;qAZJwPMVq5ES6Zg7ae0zx6QoTtrm5UftLe//lF24/YKdvP68XXr0LfbcO37dWsZ3rVQNsVBqJZZ6&#10;pfoD2FBOKaXUC9Ux6hMKUBZGKo4Q/d8rQECGVUVCVhSflKB+M4H52c6C8kM6SaqbgAy1Fz6LxcJr&#10;Zx5HhpWCCgSGIYQmdOB7Adi/cNkBEMCiNjNrpPj1fW78XN9fpGPzBUQUG1PNUHQoOMbxUH8oPtor&#10;WxQZWxcGE1GGHRPHnKKjE0ABYp76aA+ghgfYh9aUSDWi8Dg//8ecRe2R9KC+f1UQ9OYtShHzlzFJ&#10;vs+HyTH1FSeqFKA+1zl1QvC7KhP/oo1vSP2tnbOxtTO2dv66vfkXP2wXHn7GhpZO2albz0hhLlun&#10;wAcAWybWrE4mMACkOAAm6cYn6+akYgoTrV+Be35CcGOcwWekuKsAiVjXg8uulElcTQIFZLk+j8d0&#10;DwA9bPRw1KMxRlHUMGnlLTg3ZN7pRnjoediF/TDoGl4zLri38H6+/o+5HWCH4tsLPKfy9pS9x7FY&#10;elqFjivjfcAHHD0EaRChMD6Eh5AU+EmcX8fi9DiiY/37gimhOHrNFK64wjaLLmq06LxmAUEqI4PG&#10;1SdFImAJiAcyBT811v2CXHwBCppxkDVV2hnXgDFryZ5yWLDILpuyYpmzOXmM3XnHB+N/AYBRWXiV&#10;W/S5ZovNaLEEAedIdJ49vbNqf/u9z9jn3/mE/dydC/bumzfs7ddO2AceOW+/9uxt++jzj9hn3/yc&#10;feldr7Ev//zr7Fu//E773kd/0X7rEx+x3/7sb9j3P/NBe831c/bE2bP2qtMygddX7fjSsjW1yGTO&#10;aJLS0u9P03elCfL6LQCQ+cUkWnD5Bpn9ESmoP+LugicaBRvGMFn0PaN2xinAzKNLqlOkA9NxqkPc&#10;35hCKbj6WQe/Aim/msGTVkqYT4OsjbZVq+j2MYF3AagtGXqAGwqQudPZhRNuDLCgWmaq6jDXF0Ns&#10;psqhXD/2xzNGAQINVnkj3VL96LqLEeuTGbV95TG78ODrBcA3WJMa9e6VZ+35d33MBlcvOwVYqsYO&#10;ABN0zUCntI2kC21Oje0FIP8LCs7DjFkramMqbsJBxBxGnaWW05GrDQlKbpombS4ybpgaAaIHoAcf&#10;BQg6D3O12qZABjj5HPvBBEYBMgsLAGZW6zw4KCUuSCSbKRVapO/Kq1Q7lcDwGVr8uB2mawh4pu0x&#10;UaF9/Lhvh1Kt90xljtUxOhYTFQh6U3bZbcPUOcxnAOdNYD/mFxwebPkfWwoAbB8/5hwj4X2+n4XU&#10;mSwxtAT0LgnwZwXCSzaxecGmd87bxsXr9vO/8Qm78/ybbOHENbv86AvWNLRk3bJ2umd3rG16y5om&#10;dP5pqVUpQMYC96H+EnUjE3WDSaGUpEqTpl42s25KFVU3s5o4JpTgqMAxrAc1qpspE1klqYQHqAeN&#10;kmKcDOgAmUoVbbNQcgBMN4wb5G+q9xS/suwFIjNMCt3nMIlGpAgExZbJyHxi1iRmAj8DzmR7FshK&#10;vMJzii8CvwSpvSRVqkRt2U/R9bA8Jlmik/T/pGKZZyoJKnHFUn68r3MQ/pIoVRxfIsVTHIqUhkqi&#10;9sk7l4IprYaUmqt9KaTYvAY7nN+shigl50xUmYF4TAU/lqT0YGA9ENT0pB7ornrgUTuSTQIAqToV&#10;YghZf6WwflHnl/qLJEQNChCz72C6vkNAigaAOA3UoKPiSuzhnU37n7//Zfvpl95vP/zQO+zzb3rG&#10;PvTULfv4C6+yT7/pafvCW5+3b//cW+ylD73LfvjJD9jvfeYj9nuf/U37wy992v7F1z5rv/XxD9lr&#10;L56z506dsmdOnbZHd3fs4rLMmnrMc+b+dtrhVJm9aT7+D/BwPYzzHUgn/VW7c+TsxxyWGmOpVUJa&#10;XCIH/WaU4GHdCxbdSpeJS9LTrJp5NWCfxp8pe9ECGJlqSP1PyvkiIvxHpbg6llSP1Iha15wCZJU1&#10;ZqQwhe+QlDWxkQd1Lw7mdVg8JqA6cQLSiaNL1GvejyYmU8r+kDoQwpGAIAW15MK8Oqbt6OCSVQ8s&#10;O3Nu/fzjtnL6CZtav2M1Xcu2c/Epe/sHvmCLxx6xuuFty5dVk8hi9/redD035sImFrULSqp/qpN0&#10;kKlYETo/M6wyACBQA2aMd0YKS81iBoekIXTYXkigBgUsiQ/m4LPaIsexZcjJrYWt4xljRz3mqn0R&#10;rO+SdTADRRZa94wgsXHLumbPWY7aTLI+kxVxInIOF56j45kJkiOrirYHpILYoK0GGGKN8RpwOQDq&#10;GF4DQBKm8lnacJjiCuQAFwUIcg7eY5/PsQ8AARzTYDkv4ojXjAsCvzAFjnPwvl8/RApO3zGqjmhs&#10;/ZLUH2bwJTfjY/7UZdu6etNe9wvvt9vPv9HWLzxgFx99Tib2vA0uHVPndcK65nesfXpVqnjLOmfW&#10;rGEkAFAPwwNwyMUEYgqn1wqA+qGpVepxyhnHUKNUZQ1rB7PwC2EGbhxNlcCtyyCYAL+kSj1I1ito&#10;nrBcyWVuDjfNKTs9rPCaLV5gbjA3kvd4GO7/KryXJ2DmNmnbohvPMbVSEaocIeMLFQHwMbbnzVvM&#10;VqmzCik6qb34UvXUqD6uSxXUHavj2FISyPQcOSaxXBWYUiEA6nUcEFSJLW73pUQqrqRNINTxuVKI&#10;2e2WLHjFZzfakfxWNbYWAaPVhbu4MTKBwm/b3ewQ1FCOOpcSmXiJumeHpeIOZQkwGY1SU52qqDOW&#10;XTera4rE/UUAiIICIgfTmgXBJkGw2Q3ik0F5f1yp3dheN/vjr9p/fekj9rff/bj9y0//on3jva+1&#10;b3/gjfbNX3jBvv2+N9lv/+p77Pc/8QH70Rd+zf74S5+0P/7iZ+xPvvxp+/NvfMZe/Miv2hsuX7TX&#10;nDxtz544ZY/tHrfTM0tWUFpv+3Oa7b4kKa0MXW8W8YAy9yPmJ2NwTH+7TyAHghTCTdzSkKorXDfH&#10;kUWGLe+n1Uxbln4jAc2M55E1xwFS50LlEudX2LBkRS2z1ji2LSU4Y6lSQoVNK1bZs6O6OW770wT+&#10;dOL/9JwEuzi87rqXifndzpnC63TqszrmqAKpRRXCkY648BddO8MI2uI5bRo+bo3jm1Y14NMtdc+c&#10;trljD9nSqaetZfiMC9+6/qq32Ts/8EUbX7pmjSPHrFjXliCwJqpTy5UVVKZrTCrCBKZOkoYtMgVT&#10;giK9DHOToSMSnAIpAUxWF+PUIWrCj1l7AFJ4HQpDPihEIBkK7wNMtlk6ByKBNoM5TDskJpApcAOL&#10;l61r5px+56QDLnOeQ2C2j030sbMkc6WtATTaqDd/vWrjPc5NG/XDUv7/vM8xvPbp+occ1FBvAC0U&#10;oMd5POR8rDD7e9UeW68MPewAIOE0vO+V4ssBOLB4XtC7bvMnbnoFuHXRZk9ctO1rt+zRN71Z2wdt&#10;49IDdunxZ2X6ztnQ8q4NrhyzvqVdKfwtKcdjDoKNI84J0mfxAlyCeo4EPaSEMpwhY5ZydNLSdXNS&#10;9eNS3DiEoIc3D3kPDFWZAaALKZHsJ/I9kQcopZUkgKTX6gE3qPc7yspvSGwpOqbUqBBJHlaj94WH&#10;yLQz9Uh1xEVpX+8X4CxpGRcABctmwVMqkkFjKg0VgEKPyawQejjG64KKO1LaZjECVly5lEGF1NtR&#10;gQ1PG59TxUlw8COURWqgrN0dF1cRObZKDUtbznGkzJ/ncEmLRRXLzNU2DjgCQVRvnj5LjF8+6aD0&#10;f6nAQ4Igiu+AzN4DpIlSIaNLSin5C4mnWpNi6Jfq0TkFv/vSGyxGZlmuzL8cKSDWZyF8hAwzgAQQ&#10;OhM4ndkWHoB4MwHgfbEldnZ+xiTl7H/97ifsH373i/YvfvO99v1ffsH++JM/Z7/70XfZ73zknfZH&#10;Un5/9uVftz/7+ifsX379C/anX/miIPhpvf6sff1XPmAvXLpgr5H6e/r4CXt055itjy1YQmaFVJ2+&#10;L1X3KJNch8weIZDawwpwMf1tfwSAKMD79VtZwD1VnWRm1YSO6bJ9SQ1SbFLsJQJCHQCUApSqY5oX&#10;09LcdMAM3W+dj1ktBVLBxa1zdrRfSrBtztxaIXVqUN3bqo/jdp+u50AqHUiP7pGeuTqcGHUOiVLf&#10;qepY4nTfswjvkgKL0vM5wDgmilnQo+MIZnBF+7Ia01Vrnd61upFVqbt1mVZXrHPypPXOXra28XNW&#10;1jZvj73wi/b8O37DBuYuWs0Aq8gtug4wAQAKuOVq2EnFbfrNhDnRKfvxY6bDheIX6/JQo85Sh/fW&#10;5QA+/gfkeN/Db/Du/l4Acnw4DwHSTH8DagzNMFRF/N/g0hXrnbtg5Dwk+zQzStyQlgBIREfI4sSY&#10;O44NnBRsgwMEp2VwegSnpXNGRqbGsXXtVaY1U1VxbODUYHYJM8PCLA9WzGOL04T2zkyQKuYx9y66&#10;1drCTA9mojArhcSlTKlDjfvpdPNGjsD6AYKjl4xV7XCCLJy8JQBeFAAv2MT2Gdu8csOeePvb7cTt&#10;R232+CU7eetRnX/OBpZ2rGtuwzpmVKQAe7UPAJsAYIJuYkIEgPHqqRg3AYAUwmOS1aukqBcjrRCJ&#10;OV3vLgA69QcAi/R/AZCHDABTKjmfVFVZh0DYZWnkJ4vkE+Omhak14Sbyv1AAJSVbIMxslFoS9HIF&#10;wDw9jHw9hBw9ZKamYZoDumT1ss5kZb9SlUIlUWZurKB2qFAqSWotTteRUCl1J6jxv3BMnJQfJRaF&#10;V6rKrGsNsOR4oBdd2GSHi1vcPuc6KABGlWlfFfwIadzVuI5k6f8yTaMFwf3ZMk/zBKecJjuQ2eDK&#10;fgHr/nSdSyYj9y9PCqe8Y91NmTuozxwQYO5LqxfMOvW7ZW7Uz+l3kW2YdFs4W/AokhdQJlymzGXB&#10;j+JUTASAW8MDZn/ydbM/+pwD4B999D3248+9z378xffbn376fQ5+f/L5X7O/+Oan7K+++0X7i299&#10;1f78q1+xP/vqFxwMv/XhD9prz5+115w+4wCIApzombKolHKZto12MJnfyBgoas2HnwTV5lJgRQC4&#10;j7yA+q0APK1Cz0nKjaDj+1MbnfmZJEWU2ThjOQ3MgUUNjege8rswaaWWVVCFOIhK2hesfmTTCltm&#10;1LmROWbJjQEmycQ94OYk91lMppS8LJAjMnEP0AmpQ4ovlWksdUaSi+RCQpCkStUhEcJzRNcAAMP6&#10;0OR9JA6waWLLaoaWrXmcxrjhAMgMkYruTSuXCfbM23/NHnr+/TYkRQUAS9sWLF7KP0Gqs6hy1KVt&#10;ii9odgCkJKtOBRXIOJ13JAJATFtM3Hudd9gCtAC3ALYAPd4LUNwLQY6jkGQAdRUUIKqzZ/qCja5c&#10;s86J01KEJKFQ26qW2osoPwr7eYJiyAjNtFOmuwEvCuAid19os8zjpdCWKa7dCnxOsGjLfH5WXyO3&#10;IOdyc3xVmBYHFDkXn3NT4QQ7kpP2zJx0xxBGw+dDLgDy9XVM7Lr3SIDq8gZoH0dIy+i2AHnaZo9d&#10;t+mdK84TPLiyayvnL9vzP/9eO3XncVs6c93OP/yUjp1zqq93cVvm77q1T65YzyxjvVvWrE5+X4pu&#10;anKFoKZKRp41KliClEpihWRzlZSgbhxeKx9Zf0/50ctTMIGpaCS1dEtQAkAUkioBZmeGegckdHBw&#10;+DE+P27gTGL1XsEcRmKzUEu2eqS0Jkl6ATBbNzxPD6WoedJypQAzkPoqKVKmLhYLiJWh2GSCA7by&#10;HgFN78lkxbSlcC2MA8YzJigAJugaOeYIx6EAi6TiimVSFra6zznTV6+PFEk5FLTIfFLj0j4qMLZc&#10;4OP9HL0H/NToY2QGRquBHdRx0fkCYG6DGmG9itSTGuZ9qS2CoOBarEZfLZOicUGKT41W5u8BQfP+&#10;jCY7pIaZXSs4SAG6DiYCwOBEwPx083AjAHQlS3CJL7XFrjb733/0ZanAL9o//cFX7B9/8AX7u2//&#10;hv3V53/JfvyFD9u/+tJv2o+/8UX7yfe+aj/9ra/ZX7/4Lfvxt74lIH7dfvydrzkT+IWL5+31Z8/Z&#10;M8dP2uPHjltHw5DAdVSqtklmdr3FZshSKBxxDpBDmTLxpdgAoXPiyOxFBR5wsXZS2eo8M1R3iH2L&#10;ESj2p9Q5r2uyOtlM8ioKghlqeFlVzDuXktM5nQoUCD0A561Eyq9aPX5R66xLpc8YYHnXlp75sO2X&#10;AoxK73fxjAn5UqbqTGIEWp/YgznUnZap4xIYikAp5xO+I2UqhYj6A4I4v5jS2T551tpmjln96KpM&#10;7k0phl2b3bljW1deb2VdG1Ylk+uB599rGxfIMXdeFsmsOjHWbOm0JJ2zWL+zunNJCtBDz40Rq06y&#10;iiAlTR00zpE0AKfXAXoMv7ANUOP9vWALYNy7vxeA7IfXqD9MUoBGHCIZi1jac2jhknWMnnTZYzJ1&#10;73NkgqP+gJ9Xf5jOHoB7zVo8tJip7IdMMOT/c23Xmcf3pqfSZgmmBsCYp8zgYDwP05eCaUvgM+dj&#10;9gif92OAzPTxU984L++F9Hckce2fPxeJE9x25+VYnCB0NiRL6Jo+LoV7Wgr+pFv9bXTjpM2dOmvP&#10;vefnnAJcOHXVrj7xvLVNLFg3wBMAW6X+OqZWnALsnd+wbm33JauHStHNoUcmTAFPHevPJpcLgJXa&#10;d+pv2FJZKpPFfQS9BJnB8VJ+ZOWlJ01UJSbI2AUiYwILSDgfGHNjoRq/yBFje8AugI+xBH9DAxwD&#10;CEn9ky3Flym5nSMA5tLzqBfJVS+VWQcApQD1PQn6njggxhieTI8jqDkBLV7vh/E/gAa8EoCh3kvQ&#10;5zg+hv/pNdsYmS8xJe1+y/HaP1yE6mu3aAEwWr07/zuMKVwkCDIeKAXolnMU+A6jXtTQovNaBADG&#10;8xosKqfeonKlCHO8KXxfSrORmy796JQz4w5LvQG+g9mNgmSj7qVMYMzDar+yP0HQqCzX+ZQMSUHp&#10;O2QyM2ZIiQaaUjbRyVU2VF9v//SjL5n9+Zfsv//R1+y//97X7B++92n799/6TfvJV37T/vprn7W/&#10;+c437G9e+qYA+A376UvfEQy/Y3/93W/r9Xfspd/4sL3x8iV7w4Xz9ppzp+3RYyesUor5/vRaXZsg&#10;rmuPzZLiyiUYm7g/1gBu0msA2OkBKNiQCDVKCpEZNoxDMS+VLC1R+v2Hc2WW6vnnqSHlqQHl6NkD&#10;koQi75E9JHPysGDKdECWYy1qXhTwCOBFLcpyEADLOjctXmb0/jRdg1RgdLqeoUxsPOJxUuHJAluG&#10;6mO87lOa6mScTN9D2bIE8vRc1VnFAkNms+j7ACGOgonNB6y6H/W3ZV2zaniL510qrJnjj1hFz7qU&#10;w0V71Vt/zY2lcXyZlClZvpMKVO91PnIoAgcWdnLLsRYzO4S0ayg/gcuBj2mAERACNW1TsJb4Hw6J&#10;iKkbQMhrQEgh6mEv7FzRZyhuppVeh+SltDEPuFHrnjrjFGD/3HlBjISsOEfI1s7/OY5ZRqTOejkA&#10;HexaPOxCCWN/AWjh/fAeY3N8ljE7oMU+x/G/4FHmNQ4NvifAkeP8OeciTpN5pzAXTz1o8ycesHoW&#10;O3JrBK+6mEBWm0MptkoBAkBWe+udO6GO6Zie41lbPnvVnnr7e+zErcdsbOOU3X7uDdY+sSy1tytI&#10;ntY92dXxO84p0je/IzN4VwC8G3fEOB8zI0ZdcW56F8Xv0yz5SflSXgzKkwlDFYx4OQI6GWthkBUZ&#10;nwT4BKEUHCIqzl3P2IceljMF9CB4SMh1QmRCbxJuKMXdZDWQbD2gHAEvS7I5u0GKQZKbgqp0QHPK&#10;rlOqAE+vGkOhTF7Bif3wfxTcESm7pHLv2cUzDByPlErhyTyOFtQOylyOLm61QzKFD8nUpfDeYb3m&#10;ffc/vRctCLKN0ef4H8dHq+KTXZmkB8AiOlfmXr7M2sxGu5+xQBWywTB2F1fQ51K9l8kEJmPMQTVK&#10;B5jMWovNb3OKibnWZAHxXlR1KHomxCp672+jYCHFqUZNoWEfSq2xptIa+/ff/7TZX3zF/vuffM3+&#10;xx98w/7h+5+z//KDz9t/+O7n7d9+5wv277/3dft33/+2/Zvf/o79zQ8FwN/6lv319zwAf/vjH7G3&#10;3bglCJ63114+aTc2diw1p06QqxFoG6TQ9J2CHPC7P7PZDubot2U16LdKiWX3+MWQBB+3HogUcXKh&#10;fkfVpDGHNzZnQB2A1F1+u2Wq4yKte44aHWmwsqRCmGkTJ9V8KFPfIxM/p2rWcioX1RkuWWmHXxyJ&#10;tFZFLatWLhP4iOpdFM4MffdhfS+edHc/dE2JEUcEi9ejxFjDOQYHlVQsheOinOOJkKQumU5XrWfu&#10;rLFWbMfkCQc+EiGQCHV49bKNb92UWfWUverNv25NI1IaKzdknq0K7tOWmCfA6jxZqksk5ySigPqO&#10;F5j1Sajrzhus+u9MX23D/PRQeI2J7D29flyPAuyC8gOAJBS+C8CISc2WQjsCgLSfvfkAmZLGqnA4&#10;EwhFCe8HhwWJQdgHbrzm88FJEQRJAGIQJrzmmGDB8T45PoEXr3FYAMO9Xl/2+RzXwGtgGBwi7HsY&#10;emcJgdMs8dk7d8wBq3Zg3uqHFlzyAl8Ijp+XKbykzujEnnJMJv+2TW1dtOfe8Ut28tarBLkdKcHH&#10;pfjWbGjxjI3MX7Su4VPWLdN6cBGFecKG9R37WEyacAAHQTU2gPcyAOLtlQlGOiYKAEyQ2Uv2DuLo&#10;CBymAEL/AImzoxcErL4CEHaCl5b9VMxkFSoJA8P0RowfkD2XwVjCZBhz4D3GFnIYZG0YkRJUg9E+&#10;Jb1a3y91RokTlBLLAB5mKwD0JVYKzm/v7XM8x8UCMQc0mbcOekBODUPbUA4WCGR6L1og5NhDguDB&#10;AsYEZSaXC5xSgvz/UIEAhzNDjSs6Rw05F0eIzFrMW4HjgIDB/w+kNjgAsrpZfsQEdgDMEtiy6u2w&#10;wMakeMy/zEopigI/7kd2EwB4QCbkgdQ6KZ96mZN1AoaUpszrw9ovTC+wf/H5Xzb7y2/a//6zb9n/&#10;+qNv2H/7nS/aP/7Ol+zvvv9l+9sXv2R/+92v2d/+4Dv2b373Rfs3v/Oi/fVvfdv+SgD8yfdftN/+&#10;5K/b22/esjdduWCvv3nJTsxu2uGkSn2n/54DqfV2v8xYwHGQ35VZZ/ulDg/qNXDbJxPfL43J+sAt&#10;Rup/wnxSZDmQ7OG+VKDZbJlq6CTSYK0V8i0yBc4Fk2fjJNE9EACzK2csu4KU7QuuowhDAtyzss51&#10;PcMBF89HUocjhNxIhcaTTEEK04VFCUJHpLpRZPF0fgIjJdbN1UUB6rlnNjm4dM1IFQh2HVPHXI64&#10;sY2rNrV9w1rGtmxy+7oa0UUphfN285n3SpW8ymaPPWxMK8uumpB5rY5USjK3steq1KCpz3w3273Q&#10;c+0gUvf3wi/8D4Cxrg7Ao/3sNXUDAHH+hfeCB5fPseW1c4I0ML4nmB4dcGNzXVMnBMBLLj0VGc1Z&#10;K4TxNxZXd20rsuV41jIhuJkgZz8hwU88CJMWWGOE9uly+ukYN4lB/2e8kGBpYghRbozr4aRgWhsB&#10;z4ztMfbH53jN+Wnb/n9++hv7ZLQmYBonSWnruFTfkp7Bmh3tnXEQdCAcXrSm0WV1VovqhOZk+p6x&#10;8Q1+3zEBcMfaxpZsfP20PfWW99n09gXrnFq32ZOX9JlFKb1TNjB7zjpHTlnnxK71CbBMmxtZOesB&#10;SDAm0eaoDTJ2kKEDs5d9ABhCMlCCPnnA4MsUYAIw5DwRADoVqH3m5OJxjScuD/N4T4Wg+FCWLlUA&#10;VrIiop3V6v0UOLY4RDKq+6QABb4GPTT1DtnaT9NxcQLRK0ss5qnKP/e/IwIZISxxwA/wlfgSUwYI&#10;1UALG93WlSKZl3p92G0FvSK9JyAeyK216HwplcjrKO0fzK63/VJh+wWm+wQMyv70BufZBX4H0llK&#10;Uvsp9bpn+o01M0ZSAJwgmMD3S2EBmsNSiaQfYyWzdAKEpaIIHiYrCPcaBRilcx4WMJ36YwxSCvCw&#10;GnNiTKZ978PvNvurF83+9Jv2f/74G/Y/f/8r9g+//UX7j9/7ghTgF1W+4kzgn/zwW/ZTqcC/lhr8&#10;K6m/n/zwu/aDT33E3nL9qhTgOXvdzZs20DJl98dW6TvVCeAF1m9DCWJ2H9Q2KqtWv6ta38+4XYdf&#10;HjNDKlAQvI8ZGfqdbgEgdaQHUqWGk3VPdC7yKWaWjzgvJSEihKwcVudwWB0ACjA6vUWqccayypnH&#10;LDXSumR5DYQFqVGTgq19xQGQsc8YQZCMLLE5QBAAtqkeAkBiD/WcBbsj6rBi8vUbcgVXbeNkCTB8&#10;wELsmWr4i6cflnl0xuWHa5vctkE1iLmTt628Y0rqUPCbO231Uoe3n32vnb3zZpvYuKlGKjjrOQHA&#10;eJnABbJGarqW7sIXAAYYBsgFpQe09r7HlvcwZ8M4H20o7FMIlSH+NZjFDpgRC4otYSxACO9saEO0&#10;H5TR8MoFN6XMR1b4lRjZd20rEnHBlvaHdxaPL58N/2OlxuAFdhAToHjNeXhvb+F9prTh2Q25QTne&#10;5/TEmSIVGPkszpCQ77NMqg/4Mc7np+JNCGrb1jm9ZZXdUw5+Nf1zVje4YE1jK9Y2waJU8zKLSXKw&#10;4YKhe2XOdk4t2ejqcXvw+XdY+xjLai7Z5LHzVjs0q45uV0r4tHWOq8NTh8D5gebA0inbRygH6s9H&#10;qQuCAhzgA4AAL2yDGqQwJsUcWj/BGzXYbQlFxNehAvF2YprqQUpmE0ZD5gw8ryE5wt5KQAYNzBVS&#10;1aueNZ0AAB9ESURBVGfpeOQ4cj3I80xBMFM9VaZ6r0z1bMDPmbzOUYECfHnxio9QjL2vgSCK0X/G&#10;OTSkCIO5GyVoUoLJe4BGgzNDJToPz64vmNOc77C2UTkNUnkyE2W+HhAQDsokdACUWtqf1mz7BTwC&#10;l6MzBNdUwVSNO6FAv58xPqk6B0DB5aAUFoqEzCLMcsgonxYgZnVPpLQZM9SxqG3UVzTxggIg8IsT&#10;/GjwcUAoKsM+8eZnpQBfMvvjr9v/+cOv2n//vS/Z3//wC84E/ptvfd7+zbe/bD+TCvzxd79qf/3S&#10;12UCS/299B372Q+/Z9//7K/bm69fsRcunbFXXbhsZbrO/XGNUprANmJyS0UBKUqMzOPozKMONIcF&#10;vqgEqVzCYQTA/XodLwCml026hA44a/an17mhgETVrywcJFJ0acXqTPX7DguYKLS7JvDROf1+MkYz&#10;/W3eClvmnfOkoHlOQFw0Muzcr3vJIvOM/xEHiIPjkEzbeN1TQrLYJyyJ5+UcUXpWDE3w3EiEGouJ&#10;XNppJx943kGPRkZuuIGVU7Z55TFnbk1sXrKBuZM2MH/aXv2Oj9rJa6+18bUbasxzzssaL3Ueq99W&#10;KADW9S7L3FZ907mDCbwXhpQAvFduaQ+sixKgRxB/UIEAD/ARLkNxSUciIA2eXEqYbUHWctoN5miP&#10;1C2p6gg0xqTFXEXNseUYTGDaGq9pZ/7/3uRFHXqz+N74PCYt5iymaxjX432fJMG/xhQGZByDsuM4&#10;3mMbPsP01zALhP+FMUCmvTHOV9k5bR2TODm2X64AZf42CGrk92sYmpdiX3Wla2bb+he3ZTavSLFv&#10;2VNvfb9NrF+y1tENmzlzxWpH5qx7/ri1jh2zpqFdAXTHpcfqmt2x/qWTto8xGOYsJpWQIcWbujQ+&#10;QIe5+0oAAkjGADGb3TSdMr9MpFOSZUh4AqJlkhJzpweYItmeLLgl6X1y8vHw9laCxMIOlXZBuEvn&#10;A5KY46jFbvVEzFv0AEwXCNOO6nvLvYPDOTkAGkVQCoADUIz5ATn+x2u8u+y7/+s4Xh8SFN34nsB3&#10;sECg0v5dGEot0nBC4wkN6AgglRkdU+gBeEDq70A2jVvKUP8/KDgdlKKJzhZIZd4yYyOKuD1AIhgy&#10;awEA4u3F6+vMY0xgARA1k14+oXsyIWUklVhEiIgaRNGA81pyHj8e5wGIyUeDIxTnQHS2vfHqabO/&#10;+J6Z4Pe/f/RV+6ff/rz9lx98TgD8nP3NNz+r8iUHwH/9nS/L9P26G/v76UsvCoAv2fc/91EB8KK9&#10;4co5u7Jz2tIyuuxgis6bIjhLwTKOdkiwPySldkTm/ZFc9msEQnUSMnujEprsQLIPgdkviMWpfqSV&#10;8jtGnRPivjR1EFJLzCQqkALOZXxQIExT3YqVGYt5ym9DzeVXS/2VzapBzkvxLaosWVrVsBU2C4iC&#10;IdMN7xfgDup7o1ViZAqzPSilyecT8nt8h6P7c1DPZL86KDqqA3peh/gedVSHtR+vZziwdMZlBq4f&#10;XLLmsVXrmdu1jcuPOvNrevuaze3eVGO6Yg+/5v02vnrV+mRGoQDTpWJjs3TdetalMv/qe1fVGanT&#10;jxRv2XgrhxJe791S/wMAMYEBICUowEwBEAhSUIEAECCiJF34Si2gYkzPj99RgFYAIEt19s7p943t&#10;OPDwnsvehKiIwI9xvVAAIOdgGwQI74f3GKvfC8EAS/YDFPEeM7UtvOYYYBdecx0BtICP/72sdJMl&#10;ekqqddN6Znetum/WqiPqD/jVyzQmq0uDXreOr1iHzFzW/GgantXraZveOWPPvv0XbenUHWPN34HN&#10;k9Y6s249CyfdSnB1fVvarlg9awVPbVmryr4YvKZ6EIllQ1IhUnaFJOD0STgpfiqWhyCqD3M5pOph&#10;n3mPrNLPOF9iqSqAwJdU5gd4KWG8Y+9DD/v8zycr6HBmM8rOzcBQ74wXObtuxIXVpFbJdKrV9RDq&#10;AvD0PXhrY6TY8NQCQOcE0dYBUKA6KDP1UKmUgY6JAnTaB36AEiUQDcQEO7aM2bn3UHa8LwBGqfFE&#10;R8Dn1APxfW7MEGiqwRfof8WCpL4npkDwpHFxnnwpJvdaJjKeYMEDlXe/zNeEYnUAKMAK1qogeaga&#10;spRPVHqNoNamyj6lBjCrxjljB3MG9f0Ed4+5UI/oNF0HprIaMECKzdX3ZjfIDBWojhTb5bV5sz/5&#10;stnvfcb+x+99zf5J8PuHlz5t/+m7nxH8PiMF+CX7m9/6uv34xS/bj78DAL8rAP6W/fQHP7SXPv0b&#10;9qbrx50KXJs7JtOe+4FXVtBgbA5oqBzKxFSvc4rtcJagKEV6IE2mv0B5nyDvTH5dZ4JUUJqb6D8k&#10;5SwoEksowDEbopDM4jWzavgTrk7F5na7cVP+j4IrxgNcPmsFdctW0LJqxe2rllatRiklkqPGeEiq&#10;M0owjRL4SL4QQ5KI9B6Z2erocvtk5upeSbVG6XncLyWPmgd+B3WvDun5HMqsd/ePoRffmKel4Fas&#10;a2pXqmPTjl9/Quph04YXLtrIwiUbW7lqV1/1LplaV9XgTllB66ylSrExznhE5jTZVMh1+UoTmBLq&#10;+9739r5PAYBAjLZAe+E95xnWd1BCyAr7WFAcG0r4LJACRoArwK198ph1L5225oltK2gi8bBfoQ4A&#10;chzHUwIA2Q+gBFLufX0GUKECKYCM7wJgTs3pvbDP/1B/TIXDyRGAx+f3ApDzBpjyv+BE8YkO5p0J&#10;TP6+/oUTgpXUXz/wW3XrdzQMyfwlFKZvQR0Wqp2VA2etcXjBxfvN7J62J9/ybtu4eMdaRlb1fz3X&#10;2S3dix2r7VuX6ty0yt45qxRUK3Weit4N2xdf4ePm4lVh4wqkAAunVHln7gLQgU8F5ce8373JA9y+&#10;zKXEfAFUIGOMjdAUTN69D5nioBfp/agEAYLkQUsU1JxzAhUHBCu8ukup1Od0fRTUH+9RDgtS9+cK&#10;QPo+F67ilFnEJBYQj2h7ULCKEqyicGgQwKxtDMdK/QE3Pk8DwcmB0sPEPaTzHtY5UYUcE5QfXl1n&#10;TnEsjg8BlZCYKDcW6E3le+YW401sUYYUgqHr3Vgf2U7SyLgjJeScIGqoBwTH/SlHpara1buzEtyE&#10;lN24Guugjuk3ph+yBGc084AFG2cqCiixuZimUj3MdU2osqn2NkHvE2a/8wn7b7/zZfunH37O/lEA&#10;/M/f/az92299VgD8ov0bAfBnP/im/eT737afff97DoB/84PfsR9+8mP2lqvH7S3Xblhfy6R+s9QY&#10;HYlAASwALdvDTgXWun2cI5jkAHC/VCK/hTAdxvSYG85cWMy1g7pOPOKMJTJHlSBnZnv4NP4TAirh&#10;QFLTdBBSwSUCYHHFnOVVL1pO/ZKbGphRTSjUhGXXc1/0zKWIWYeFOb+HBcADAJD5ytqPxwTWMYdI&#10;UoGq1zOnc+MZMQaINzhWIAQUxKChPFpHdlyIxODicbeORAtxZpOnrENmU//sWbv08Fts+9IzxhKT&#10;RVKAZAqPFQAT9cyKayaN1QmdGo84Yl4Jur1mMZALHlygFyDHfjiG/b3/ZzXC8B7HAj33fmQLYIAL&#10;YKMAmV6Z7l2LJ61BpmB+Ywh18QqM/7PdWwLY2LoxxYjpC8yAIq+LnUOEIOh7c4F5zzkyBDRi9VCA&#10;LuZPrzkPThOcHSRB4TM4WHifcT+gGD7rFjyKALBTygwvMGN9FNScWy9kYMOF2TQJiG0kNRhfsJq+&#10;aSnGNef1HdvYtcff+HY7e+dplwGGmR5dMxs6347M3y1r6N+2uqFlmcUytaXaSztWbV9CVbeLi0ss&#10;U2MrBnYsiYkp5s1f5wEuJESGeDSZr0x5UwX3Zi8zFfQ5VUQPQAEMmLppQL43c5B7BfjuVQYBTj1x&#10;oqCTWIayUyVi6pnAFRtxWvA+Jakchdci2DHDw6uwQxFHRlwZSlCAE+jYxpW326Ey4CdFUqTGKaUW&#10;XeqPwyESlVfvPo/jIwpvL8kM3KwPAU7ni9L/cHTgAMEZcijyGmUUxbggSlHbgxFwHs6XEtP1svXm&#10;sExjmYgAMEpq6X6pKDzEaVW6t1I+wQniFKBM2vulSo6QZkumFWZjRtmUOphhDz8VcgGSeIBYORwS&#10;wIfGdkTnPEIGmsR6aywqs7/4wgft//z+Z+1//O6X7X/+7hedCvy7lz7nAPizb37BfvbS1+wnP/ym&#10;/dX3v2V/9Vsv2l+99JL99Ps/tN//1CfsXbcu2fNnr1k1iQMEuDj9njh1EDECOtALBQXoAYgi1L0F&#10;gFKmUQJcNLGBMoHTVW8yZVFkynSNzidZAp7YVgfAnOpZNVrW7p10AHROFP0fZxFrfeSXT1uBVHBe&#10;1YJlVZPGacLSq6RQpBqy68Z0H/Xs8eRGFGCU7guJJw5kqH7IEkkQeA/lqDOiQ9LzjEGh6zniDImj&#10;I9PvOSLAM9DP9CqmXQ3MnXP54yY3z9vxG0+6GQo13St2tHPe+mRKnr3xGhtbuGA9pI3vWXLmaYyu&#10;OV4KsPioTDopq8My9RkHDLDbu+V99kM7CG3jLuAEMvZDewmApASlFwDIfigBgHh58+p0nqM6X1Wv&#10;c2QMrV6wdqn5hrENpwA96MgHOOgcHsHRyJbipr5FnCDsh2lvTGFz09/0Ps4O9vk/jg1es+WY4ATx&#10;jgxmgQjKEedIOHc4D6/v5f/zaxp7mEpltk+6McC++ePqoBYEvCWBa1mqj4wwa3qPhBVLKmSEllms&#10;Y0iFP75x0inAV73pHfboC++2iY0LOmZaanJJHdeuix1sGdqVqtT5RldkXq9bZde67Uuq7nJTv0jz&#10;nuCcIHiA8QTf8wADwWQ39ofJ6uGXSDooATCR5I8y0YICBIA4QHjwoTfbC8C9FcMVfS4JBYhyo7cW&#10;5Oi1j0iNoehwYFCAayxjeYS5SC2iwghdwYw9RGEfhQYkBUzM3+iIAowCaiqxmMv6PArSKT3OUeDH&#10;+VB5qMEoNRan7ABg5NwoQhf2IrMwWoqGkA5MO7ZRUhQoP1QfhX3MXw9CKUgBkClxADC1UvdVDZ/7&#10;7OYKCxr3C4D7UVcFHS4pKA6CXFSiOpa4XDoWmVt5fQJlj4vDi0oTrKWyjsgMdNO7pKDiU9otNy7T&#10;vvYLL5j90Vfsv/3ws/Y/f+fz9l+//9m7JvBPvv45+ykOEKnAv/zeN+wvvvNN+8sXv2s/een79gef&#10;/pS966Fbdn35pGUmyUTUb2Q2C8oPs/dukQI8nO1N4qj0OqcAAeCBdP1WfiMATJOSLdRvEOxZzCdK&#10;92mfOgCy97AOM+oP+FG/MIMPCWIHMmQ+p+PE6LOckmkrLF20ouqViEMEU9mv6pcl5cXMGsZPCYMB&#10;gKg+phmShouV+eJUnxiCcHVJz9k5wNjquYSQmLj8FoGCzNwypaT2hhcv2cjKOZs/fs12rjwmpeFj&#10;2Y52zdnI0nm7cucNtr7zgHVIMZL6irCROD2zBCnXMpnnZSjACPyAHYWxwOAYobMK74V2QZsAYBTA&#10;xuvQTgIcgRy/OwAwQJJkIOGzALBUCtCFkdX4sBb2B1fO31WAufX8byRiSuseEwKjY9kSzoJjwuX4&#10;0xZ1x7CAd5gwbQ24kcYes9Xvk7OP107hRd7nM2TG5p6G9zgv+yGfIMWHuRELOGes7cHxmMD+3FKh&#10;LeMyV+ecGdw2IhOWMdreRWvsW7EGqbbq7mmZxTJ7pQj91DiSqq7Y8MquLZw6b8+96xfs8Tf8nK2e&#10;uWPja8esQyqxZ2rTmgfXrKlvw2p6Z6UqCddZs+quTRSgHkoVANTNV6+dWooZFnF+sLSgiwFEGfrQ&#10;l73mL2OBNNKEPJRct4MYAEzUQ+JBJkd6PfLmBejFEbOlXtx5zPBiSiHEqkLGF+l9AY+em/G9MJ6H&#10;acm0tBDIzDGYuMGJAQAJWg4eXd7jNeCLluI7XK7Gom0wgYFqjM6LF9iZSGocjN1h8qLoHER1nqh/&#10;5vyHC/QZqYsoFbaotxhdP+ODbpxQqtADEKii/uoFQsJhZC4KKpi+LIUIAA+4ZAlq+DJj9zHGpnuT&#10;VqHevlQ9eoUqaonPssP9j87pdUlVySoTlabvcbMmdG1p+i6m2CWrQR1MtV94/KbZn3xDyu/TguBn&#10;nAn8n2QC/+zrn3KzQX7y4pcFv68Kfl+1f/XNr9lffudF+8n3vm+//elP2Dsef9gW+mYt5shR/S4p&#10;2UypPafyUJyR8goARkm1OUWKMiSUBWePYJyWN2LZ5QzaD3gA6jw891y31KMvdwGY2SkFqY4gVXUg&#10;u8/ySuesrHLNCgXAXAGQdPiEywACnAWYtySOIDP2/UxBZDoeKlCdg1+pT+Yxpq4Kpm+86k68nhtj&#10;prGRgGj2UURMucI0Glm+LMVwycbXz9rGhYdscP6soDKlhrVmi8du2pPPv9dOn33cugnylbrJruqz&#10;ZNXZRIG9Ruqvqm3e1W3qeHCEuM5dhX3q+l7HFe9xbIAaJRzP+7SZoAQD5DgGEPK/tNK+uwAkOe/k&#10;5k1nogI3TGAWQe+cOWlts8eseZL0XYwP+jnAYYwwBEDzub1r76DEMKl5j3uEeRrG8LzHVuZsM4AM&#10;SVP9+B//wwSm8Nqb5X6sL3yewvmZOYOZDPgYgmBLIRECTpDGYZKebllz34KgNW9tQ2vWwUJJAmBd&#10;/7Qze2sJm+lmityqVDwe4G2bP3nOXi0A3nz6TbZ08pZtX7qp53feeqQQm/tXrKV/w1qGl93xDQOb&#10;VtfLspiCQ2K5B2BS+YAgKKUnECaUC35qkKyFwcJJyWWDqkw9riTqYSToAbE2RgKvUXfMx2WMTuY0&#10;824JhQFqyUyLKxHoClUJ8umNBSr1wtECwxEcBoyfqbjZG2VdDnphFgf7bHmNg8QrQg9GvLxHgppD&#10;GeoYivPwMnVNAAuFccK9Y4V8BoACOQAYGosLe0HFaR/T7ZAaU3RBu0tzxf4hNWIfvNzqpoIx/S1W&#10;ED+kis2ke6aIHcggAJoQmSrBrVqgq5G6wXnRYi7OUgAk0wvK52C6ziOQ7WPsTJ2KS2hZ3G+5uv/p&#10;OBH0PEhwGVfQo/PqemVekhIrKlWgVTmcLNWp1zgRog7l2ANra2a//1X7X7/1SQfB/yIA/scXPyMA&#10;ftp++jUpwG992X787S/bX7z4VfvzbwNCmcMyhX/3S5+0N1970Ep13+5Lq7F4QfYI440CPF5nTN0Y&#10;mXskeYjCA+zM4jrnEQZ8mMXRADFVrwXq7LI5y22YtNSjZIbWPdW9YkU6UttnVhLrOKXfNqHGO6Zz&#10;+7CW/SlNFi/Q55er8VQtWd7RRZczsLRtzUgnFRa9P6zO85DuO2EwURl6lgJgtOBHsgXSX8XLhCc+&#10;8bCu7YiUOLNMjqhzilOnFK/9eD3LON2vXDX+gYXz1jzEeN+uyyrcpUY3pu3gwinrnTku9bBlE2sX&#10;7cbjb7HNMw9bu8xlVAvKKVFQTVR9LhUEylpmJQhCZ++Hd4LFE7auw48AkYIiJLwowI5jAgAp4Vz3&#10;IIhjBFOZ9iixAgyL+q1A7euhp94gxd2v8ww7j3FuzYDL1Nw2veum+Dl1qOPzKgXAinse4DD+x74f&#10;+/OhLWz9eJ2f6kYJYARoHBPGCAMEARizQBij43gPQD9OyGfC7I8SkiwQBN05LxN43q3xUa5taacU&#10;Yc+iW+y9bWxbiu681QO6nimZvgsC14Z1T57U+aX6+pgSR7JUnzK/h+ltUoBbl67bW97/QXvg1W+y&#10;xdPXbf3CFVs6dVHPdU2gZCxxzUi3z/kdAGUG7yP/HdPDcFwkE7JSroerGx1fJbNXkjlFZkxqlYpu&#10;HqugudXNZOKSIPQInl/3WT00ncd5cYFgBF68xpHB1kEG2AkugMhtAVfkWBfaIoAF6FE88DBb/fQ2&#10;tnsLx3CO2MgUuHuvvQIIJUCTY1CQeDij9f4hKVbn+FDjCNfmvL409Gwdk6v/Y26pxBR0qQiINEAV&#10;1N9hATFGFdmZZaSGyuhyc35xehzIrRYsavQ/ZlHIRBSocGYwtkqAcwzJDdLb1fjb7b5smXJSe6nq&#10;fDJUiTOdt11mUAWeP5Q3+e+kJgXKA2lSnsBPiikuRfcKGBfX60GW2WhDu/3X73zG/s8PpP6+/yn7&#10;++9/xv7jdz5tf/MNmcHf+KL97BtfckkR/vWLX7E/FwT/4jvfsL986Vv2h1KHT2xftJjYYtsn0zcp&#10;sc5ik+p80HM6KhAIAnwpvjwcQ3pPEIxF9d5VhPVSpHqmWb2WVSEAtkxaep2AJAV4WGBkHDO3jhyA&#10;ZC2ZUGPGDB53HYFLG4YJLADmlqrxlc9aYd2y5TQsWX7Togu3Yh4rSuiQOpLDxP0RDC3zP5ZFp9SJ&#10;8D5WCdaJS3jqzE7GSNXR6noBYYKeOeBCCQJA4FcmVdIsRbB85rabITC9fdmmti6pMT1mbTIfh5fP&#10;2eVH32iLJ27rOL/oD2AgdIsCTMhTCdSAnVNoEVUXTNkAuAA7Cvt8Jvx/LwjDsUCSc6L8sLCcY6lU&#10;wqRSkNfnGHpqkyJ9/wc/YsW15JBUxymlV9Q4JICftA4pwMZhliDVvZdSzJOIAYCoREzi4NwAggFo&#10;JC4IwMNxgmoDXITQALSgFjmeYzg2AA4AhmQITvFJ6YX/AUh3Xqm80q55K1cpQx3q+4plGpd2SwXK&#10;zC1tn9V9Z67uGauJqL2jPTMuRpDFkEiJBbgAIAkVanrnbGj1pA2vHbcT1x6wd/zSr9idV7/RpnbP&#10;2fLZCwLhRecwwZvcKPg16vqapfoBdeOgAJjCvFoSgApk8bqpcVIeCWp08fQwR2XGqCTi+Cjus1g9&#10;hMOMsQh8MXpIFO99bRWgVAF0Hva986JT4EQtouAAlhSbTEkcGby+N5VNENT/+CzHc57wP1/8uXCC&#10;hNe+AEX/+TBOSGHsMGzD94Xv4DO8F6P3SHUVI/VLqitMVRq1996qIfM6B1NL0JVZ5U0r/Tb9dsxb&#10;Zn9g9gLeGDUopoQdpiGq8QM0posdzNV5HCgERMbV1NBZGpKhhZBKiszK96e1SS0CfjKBjEr5CXoy&#10;f10G4HIC1PV8BMCDAhHxhWRcJjHCEZmOcWlSFIyFlQiMglNhRqH9wUffb/YHX5b6+7j93UufsH/3&#10;rY9L/X3Cfvp1mcBf/bz95dcFQKnAfykF+JcCIPOB//jrX7WNgQXbH10gGAvsiYK3yv2ptQ7ebgpe&#10;Gmaxj33k9x8SWLxn2HuEXZyiTFJWjEsvHbcsKTayAZE1J5pkBblSgEenZMYKfirMesmsnBC8WHRJ&#10;pqyABgDzyqaspHLeihvUcFkjuXbWAZAlIJlHHKNOya/tyxxgHDYEiet79X4I0fI5//S8peKZDxxK&#10;gjq+JDpEXTsLitfT4JonHACntxkHPGNzx66pXLVWmb/1fYs2KiVy/NrTNjB/yjonWaiHBZsYD1e9&#10;VGGKGaZlABcF1UYBaAGGAXQALbzPMYzLATje4zXgQ/FxzvAZtpw3Xso2Pk9CQYIjRsfFqgMYljL6&#10;2Ke+ZBVNE5bAOsUCXGHDkPWR2GHlrDWNrKtD0jWqQ82VhYGZnHlUpnK1oFjLGCDwkwrUb8JBwSwO&#10;UlIxBMC0NWaD4Jxg36fFQjkOG1PfOAZnR4VLnyWztnPWOZaY6cF4Hsf7Ywh58ceU6PjSLr3uZgxQ&#10;IEQR8r9eAbJnwQqbxh38BpfO6XyTAiCeYGaYLFjdAIrPB1vX9RLWsqLft2xjm2ekAjds+dR5e+cH&#10;f9VuPPU6mzp2wVbOXbIlAbB7Vqbv2Lq1jO9YvVRggyCK8wvP8r5EPcA43dA4SekjAlxMUbdu8IBU&#10;nlQIMz1UXM8qMwwAAj9/nECo4kxRQQXg+Pm4HoYAy79GeXkAUTzgPIwC0Dg2hSzSAqD/nJ+zSwle&#10;YEqAXvishx/AA3YefJyP72E/RiZdeD+c84iOBYAH8qVacHbg9JAJx1Qp78QQtACX1FYclU0NikZF&#10;xpsjrAhXpkbaOKVzS01iFue2SfHJhEttV5FSk7JzcWoyszjmEAkCEnXujB7LIMNOqV/tjYSijH+R&#10;XZklMdMqxlS55tSgWNyaAX/GvNSwmNolpcm8X9bmPZjTLRNQz4rFzWVuHkmT+snFQdNrsTE59oEn&#10;7pj94dft71/6Tfsvv/VxAfBj9pdf/qj9+Eu/aX/9lc/YXwqC5AD8V9/+iv31i9+0v/ned+13Pvdl&#10;a6rstP1HyvQbBG6BL0rQA3yhoAQPZBBYTEiPICh16KfH4fyQIgViMukBfUEtU5yWBUEBTtcMuBPy&#10;1QgrxmWi4TVcdSW7GicIySRkshLELGWMAgSAZS2blsfqcA0Luic+4Jd7Auhi9VzIuk1HQsp9NytE&#10;qi8A0KW8UgfGuCNmJVtM0DhUoTqueHVigK9TZmKTVEDz0LJTfyykM7t71cbXz+v9ZWtUY8Y7PLN9&#10;zRaP37LuqWNqlHMCMSqeEKRGPTPCOqb1TO95eoFWKAFq7AdzOEANRQsAgR3HUHh/b5Azhff5LMtO&#10;xKo+kb/ykNphlKyAru55++CHP26ZDDPl6rsq9PmafpnvO9ZLHODYplOAOVKA+epIsoipdQD0SUxD&#10;QmKA5n6LYOenskn5OZDh7cU5QbKEKXcMuTzx6PK+S3TKsfofc4HpIPhceC/kBqTwXmmnju8R+ATA&#10;yi4/H7hC2/BeqSBJLsDeudM6970ZIjUuCcK8U3ysCdw4uOkcIN0zWza+JQDOb9jCsTP2rl/5kF1+&#10;/DmbPn7R5k+dta3LN21gcVegFPTGCIRejQCQKXUr9v8AFHRZ+XXJ33sAAAAASUVORK5CYII="/>
  <p:tag name="ISPRING_PRESENTERDATA_0" val="VHLhu4tuaCBUaOG7iyBI4bqhbmggLSBOZ3V54buFbiBUaOG7iyBIdXnhu4Fu||||e0UxN0UyMjM4LTU5QUUtNEVGNi05MzBDLTVDOTEwRUY2RDRCQn0=||SVNQUklOR19QUkVTRU5URVJfUEhPVE9fMA==|MA==|||MDk3ODA1NDcyOA=="/>
  <p:tag name="ISPRING_PRESENTER_PHOTO_2" val="jpg|/9j/4AAQSkZJRgABAQAAAQABAAD/7QCEUGhvdG9zaG9wIDMuMAA4QklNBAQAAAAAAGgcAigAYkZC&#10;TUQwYTAwMGE3MDAxMDAwMDdhMDQwMDAwZjgwOTAwMDBlMTBiMDAwMDM1MGQwMDAwOTkxNDAwMDAy&#10;OTFlMDAwMGRlMWUwMDAwOTgyMDAwMDAwMDIyMDAwMDI2MzIwMDAwAP/bAEMABgQFBgUEBgYFBgcH&#10;BggKEAoKCQkKFA4PDBAXFBgYFxQWFhodJR8aGyMcFhYgLCAjJicpKikZHy0wLSgwJSgpKP/bAEMB&#10;BwcHCggKEwoKEygaFhooKCgoKCgoKCgoKCgoKCgoKCgoKCgoKCgoKCgoKCgoKCgoKCgoKCgoKCgo&#10;KCgoKCgoKP/CABEIAMYAyAMBIgACEQEDEQH/xAAbAAABBQEBAAAAAAAAAAAAAAAFAAIDBAYBB//E&#10;ABoBAAIDAQEAAAAAAAAAAAAAAAECAAMEBQb/2gAMAwEAAhADEAAAAcKqr6xIRo62vdD2ZlXXFNJw&#10;RBMRdkqFytjt5D6s0BXi50q+WKSGB7XSc71sDO9YQ5RIyRTkr6K58daHRkbGl1Li4rxiZx1FMl8f&#10;fOGlx7DGtbxkt8f1XjbE0rcgs0iJGyIF6cpEYCEOlgtod3Vmv8osYEIabKLarYrnJ6bLNXqtahs1&#10;w0cT4XS61tcG3aJbLRRjBvpNeHzskdzlT21AkYFbgewimrz78/WO4YP71uHR1xMomgNT1kKuNiP1&#10;kfPM0NJ64GSPfL6DUKOezOnL9ajUKwm9x2rlyISqLmJsbR9mrY3UOb2UQZyw3HfY1eb0+fsC2u5n&#10;7PZIZoO24I2qhCasfdxThkLc0copRkhMHhzsdVuHWqStjuJtqSTRy7aFLE4GrMzS4txAY+/k9AP6&#10;RYIOs2GmTwckeurqAx3Pm73iqydjkbC8BSzOzNvULWijGNRBhTmik20OTba2F7UdDlennXEmt0Es&#10;YbnE4VcdYgfJpbuLPYoWXFTjksVCW7P5ba5uN+PErWqDER6TOGDZeLdR3VUpcPdgt0HYe0VeHsPS&#10;Rr02yEohvFY1XGognOG4Js5xRDJypB9wddRQtZMtvzbZZ5Jdi7lsbZlLVZDDbWjJn4+/AiMsQU4k&#10;8qLYQ7CKLN4Kilepw4hnSpJOheUlbLypH0rhPm1k4G6PPcqyNRihoITprTVWJ0LaFWIbj6duDnHs&#10;EZQ2Ts2nFrbsV8ZZ1jGQMfyOkbnXa0vKGhl6wluZ1gPRnBrqtyHAWgyd9N98zmqr9cbhBq7WIhhm&#10;vABIjvTKbLtOCcccuxsnOVigpR37cmdbrhUIqandR7KSq2IZrMpo5ms0+CKNYXcDjh1zsVbBifRg&#10;le8FBexywllCJt7WN5H2Q7MxQajuQtQbfCOrSUEpgHqRZ+h6Dgkrc7+pNl65KFJKN1yUjmpAukSD&#10;JJBlIlGSSh71IMKakjjElY3/xAAsEAACAQMDBAEEAgIDAAAAAAABAgMABBEFEhMQFCExFSIjM0Eg&#10;MgZCJDQ1/9oACAEBAAEFAj5BkBUEFbePdGsCANEhqW2JkFtipkYOyGhS+Ges0TS+SlCv7V6UV4NZ&#10;otmlNHNFSKgTlkGFGazRaic9ZjmRQaz4f2PJ9Unmj9MaV7K+KIoZor1zVifv9TWKlyiPcNQOT+2G&#10;0kCicDdmovUleokxniLVIMN+nBzF9BtlDv28dRxLG26t1bq3UZdomuTJXjK+KyMTZy9Z80gp8bz5&#10;oHNRSSqgJVvJo+alTjisv7Z/lN+L3Xuv1GdyuMoa8Kqew2KyKuXDvBZyyqdMuBRtpIpI/K29snYp&#10;BGI7ciMuzJQnzXKa5jRnIruaecNGDg7lemOKUgMc7W9yev8AWP053HTLNdiKZIlEbmQZN3EI4TK0&#10;dQnlonL8zAJ76N/Sv1XqvyD/AFjOVkH1Te0Hk+I7VN0wj86i7SXEj8qxPz2V8x7Apl7sLa0uNso4&#10;6Tq34+lvbrJFLpsaP8Zsk+OSS4hsjQs2aJ7FhE9pLA1x4qz8PG4ajBuvAuWjQW9rqJAsYPIckA1I&#10;c1H76Sfh6W7YkjWFYuu443thJxuv7NlWKTEllIxgFxTS7CztK2ozbXu3adpsbmOSaj99PAgkiaIl&#10;dpsYhJNeSEnqqlq4npkYVAYii6XI6pZsLOKKVK+rAjflv7VrgQWCx1JYMoFGo+sn4GJYqruyILOL&#10;BrBrac4pJWSheMKe5LGGVoTEzcea3VnznpdahHEykmwHqo/XSb8McTyVYwRIjbiRc5Y3RyLs4N3k&#10;i68rc4Tu/FrJvrPjNZrPir285SlRQTCM+6TrL6sbZ2t57hpax4Wj5/hg0uM2vFs6j2BmCFW4baLc&#10;Lp2lYCre2luKQ9eFp5JOJYcUrUwoCm91nzvTeT5BINrc7+oNafP/AMiRXa6vJvj7GHSDHHZLkJLL&#10;BUfQDJiUQwO5Zrd4wGkg2vJEYuaGpGiMXLb43wbhJbbFaDDSQ7w1sDBIJIsjP7ubjtpbKcLrTXfd&#10;aqdQcj/IIVjn4DJbbXjarOBoxK6yPQo15203r+Vh/wBfFYrU03WsE2yWwXYm/wAgmo7h4q1O9N7J&#10;Zwh5JjtHqs1mlGaBxS/1fpbywrXcQZmmt2FAZMS8cZNZogMrxGOZNwpZvKxBVK/bhi7iuR7ZPQXH&#10;I7Q7ZGt8csWeSHcWi5BJCaL224vBl5INhkh274MWkaUSMeh+1rVYvqYS4VA7wwssQjKj7KwtxNBi&#10;Ht14e3Xg4FaDiJgMExgKXJgx/COGSSreJEm9dChrbXjDoJI5EKn7mVlHdytA6SYeQ+YreN1dVPMs&#10;dbYq2wVtgpRFt+1gqmHCAbFqaZUSaOZjBLyRb0obaJXDMuAUq/VAgYPXGcM0LUska0JoqM6Y7ha7&#10;la7kV3Ioyg1IQ9KFB7yTBunahfyimfcxOXM7lRcEVPMZ5Mjoj7a2Rq6woa1OTjhpdOumT4y62LYz&#10;MBpZAn0uSNPjpy15Zy2tQ6VNLEumyl7fTJZkt9Oklp7V47y4017eObTDNew6cZI5bHZb29kZ7U6c&#10;vLa6com1TiM1WvmRFiJ1Fma7qKR/gUxvg/o/4QwR1Xjnv42TT7T/AMS246m39nA0gq5SSLV7/a0J&#10;bbdttrUGRtP0NgtlaLxXsZDT6gwaTpFl61eHclR3QXTl1RVmt9TEcdvqewPqLPF8uxnvb0XEEN1x&#10;2aakymDU3iEGpSRma6ea6udTmniOpzF01CZY3vZXiS5kjgOozmQX9wtXN1Lc9AoxDJx02GV4CJu1&#10;eu0krtJK7KSuykrspK7GShYSGvjpKfT5EVNPkdfjZK+NevjXpdOY18Y1fGGvjK+NFfGijAA1wgUf&#10;v//EACkRAAIBAwMDBAIDAQAAAAAAAAECAAMEERITMRAhUQUUIkEgYRUyUmL/2gAIAQMBAT8Blra7&#10;vyPEFFcYxBY0vEPpaHgx00OVEPQQfg9dUODLX1ahSTS0/m7b9xfXLYnEur5mbFM9oIep/CvQd2yI&#10;bdxNhzEtXDZg/AzUzHCwionMByM9X5ic9EtncZE9q89o8a2de8fiWFREOT4lxXR6eMSl99X5ic9L&#10;BW0489Dj7hCN2l5b4ORDb1F/qJt1W+otEqMTQej8ynzLajuN34ihqY+IzNdX/MJqMMFZtkHskumJ&#10;ONM7+IP3Hq/Q6vzKCl2wJaW4RZ+oJXqNTXKrmU7uq7aTSIle3I+Q79K5wIZno/M9PtNI1GMgZcQ0&#10;B5gogHtNgD7goAfcNuD9ypTAYiOoIihTNFOYlrZ6m1mKNAm9/wAw1m/zN086ZXG+ukgynYKpz8o9&#10;zoXuIvy7x1xHyhmZTZVbL8T3yAdgZ78fue/U/Rnvh4MS9VRie/HiNf8AgT3BqnLQNpmsGVdLTtK9&#10;YqcLN2rBUqma6s3KnE11ZrqczNSaqgmqoYS4GSZRqHODO0rLhoribizdWahqm4IXGJuiGqMQVBgR&#10;3BEpLlp2lwAZpECiaBNAmgTbWCks2k8TZTxNlPERAOJif//EACkRAAICAgEEAgEDBQAAAAAAAAAB&#10;AhEDEhAEITEyE0FRFSAiMEJhYnH/2gAIAQIBAT8BJuizZm/C/fDppTVol0OVs/T8o+gypWRj+R8V&#10;xRXFWYOohCNMjmjJWh5YruT6rG4tcVwhI0UVchfHLwSjq65w+pl9eHNG1FikqMZ1KbMaexl+ucPq&#10;ZvXjJXH/AA/kiORJdxdTjl5Z8uKP9xLNGbPkXGH1M/qTdIffyVEVLwz5G/snJeNi/wDYtt/xZDF9&#10;sSrjD6nUOkTmf5GRV+RwX5J43546VJ8Vxh9Tqs2zpCfcUhy7G5ubEsjTpIwSd2xtm0ix56hqPuai&#10;iUJVw0l9klTIPuKWyKRTfg1ZqUUOTfejZibM2Jqj42fHIgmvIyETVGqNUao1RqikNJlIpE4/jiPj&#10;+nJ0URLLLLLZbNmbM2Zsxu+P/8QANxAAAQMDAQcCBAUDBAMAAAAAAQACEQMSITEQEyIyQVFxIGEE&#10;gZGhIzNCUrEFJMEUYtHwdLLC/9oACAEBAAY/Au3hWAQEW/dENBu/chIujustCJBme/RcRlHEjotD&#10;89kox6So2d/Rk4ULKDOiAbgetrVn0FHb7LOwoe+z3WUfHqLolRACnrqo6LCzsKKC8rSVgdYlEHps&#10;90Q/BWey6/VXNmfPo0UwoAgLM7AgT1CMbPdRswtJTyx7xAjHZTGQi75lYUu5z0nRHx63+NvkpwKB&#10;+Wz32HuuIomm0Nb2QNNjrp1U6nqO6NzDAQYTg5nsn1rpJdZaR90ScieHt3ypfykLiZGJWIXRdFoF&#10;oPqnBSEI4SgOyBGhUe+wKO+zGi39ccPQKT+GyP8ApUMrAkwt3XGswR0VMU6YbuRL3fuCFNwmn/7J&#10;jGnOcFTGplexZaM6BHafSD1UL3R6oIKO6yMaqjS6LdN0HRNDacFgzAUugub3TnDUtgz2UGRjCFOm&#10;8VepxhH+FaRmIhHa6dtx7xqmsFS67GqDL8Hqnt3mmVULXt4TajUA4fKvOhjyhe1AJ3hMPdsplcad&#10;VXHf/hWuydXJ+NeirMhxeQEQ7mnKnQLWYR2nyNtPzCO+a+46eiJNvZAXGBov7gX4x7LfAAD9soHp&#10;oj/sfDT/AIWB5ROtzgPCA5RqVQJH4cyB3gqpWsjePuHtCdbMepzndDogH4kBwQD5Cbc61k8yDLw8&#10;ejAJXKstKLajXvd0hXNeyCnUbxl4dIQuex8aXMUFtPKYTUFrXSWBmqphn6Lub3KZdxADIOhKJY9o&#10;EC4nr6m+VJMoMVlWiHToZ+y0K0K0K0QxMKbdVNuUS3qIKaXa6+j5Qsq1vH4X9zu3XAZGS1E+mmPK&#10;NjSQNT2R37nNKy4mNJQ4fupLBOmq5fupLB9UeH7q0M+ZK/LCFOycRPpmVu6X5X6ytOHVPJpCkbM7&#10;x0Xe6j00gi1rmnIJz9lBt4V77D6NFxaKKR89/TVrOm1g6Ks8CWjHhCoC26Yax2ZVrnmo9uCdj9y0&#10;usEle22m1gJhvRBrGObUGD6J2iHQP290DYI7XuTuK5vQdlhWVOboe/oq/DOm2A8e/dVaNOYfU5Pm&#10;qVGjF8WNIaqZLrXRLge6rtBh+7Oo1HZCo3DHMsx1HoFRlUXEQW/4VzjJ7p28E9sIi0z4UNEfJcmq&#10;IEg6hcufYIS3zAUW48Ihw6noptlv3Wme4GE12zAXw/xAbJaYJnVpVWsGD9UBb9zeCjhonquUH5pn&#10;xHw5bYRaS3urm6mrZHyRa8Fp7HYK7qd7exUtbb/n0abB6x52vjMI1PZXQ4ud7LR30Vs47IBsQHip&#10;8wt49lrohA1DazurKdRzmekqdoub5wvbyuWflsATW9tse2U6m7UFau+RRn+SnaGOvyU9ZTA3Lj0R&#10;o2NzmdjbxjquEAZ/aiAzPTCGAQD+1O4euMaK6BEYFvVEuBkym8JjqE3HXOEbG56AoCMT2QuAPhqv&#10;DepjGzGyOibWaM9VloiJQ5voqjI4hiPkiKg16JpplwqoONRxrHVTed52RN53q4i7eIzO9X6t6hu7&#10;rk3cT8/TwMJVtXL4lvZaY2Y2ltuDhbqnn3cmmo8AJ7Yzr9kTV4H+YVOzph0J7BzELjm2FdOOy4id&#10;Z1WQ76rR/wBVi+fKGWdui/QhgLp81gBYc0mcZW/FUOqXcgPKrn8LuxwucfVZOfK1E+VqPqtRHlGp&#10;wExkXKMAI838LiFQ/NYa/wCZWWO+q4WELkP1XJ91yfdcn3Wh+q0WkoeybdBt0Rw3KktE6q4YPsVG&#10;FyUie7myi+o1hcfZcrfotAtAiTBb/KgyIVg5n/xsDxT4SJ1V+7kROCqMBv4vLlVGNDKkt5yYtd2T&#10;nMe19jZd3CpNFp3jbhnQJu8gh2haU2o11O1wnVUW3M/FbcEXXsaJtE9VUvc2kGOt4u6/07iLpAlO&#10;qiqx+71HZPAexnCHw1uFRcalu8cWxGn/AGFWq7yd2+yI1Rqh2bwy2F8QwVidy2eVfDu3k3M3mW+E&#10;11OqKhI4oEbACYanX1M9Mp93TA8bKxvdIdEz4VFwd+JucM7r+mT3P8FD/wAv/wCl8Xdy3tB+YCos&#10;/bRI/hfDfjX0+gt0Xxnn/hfA3TvN3w/TK+G3Mbzfm2fJVen8eyabqmag0DkwVXmobm8R7L45tPhe&#10;ILz3VR3agD918IWcrqt31BXxVjbYqQfc908u03i/qAfxYu8r4UtFoNE47aJpb8PuB/O0BnN4QrDU&#10;YPjZV+GtMvMyqD9078NlhzqmtfRvLCSwzonitSFQF+8HsV8S1zM1jMzyqnUNLlBac6plJtEU2sMi&#10;Cq1Cyd51nRfDndD8Fsa6og0mPFxe2f0qpexlQPddB7rfvi6RhOYWsaHa2hF1rJLLNOios4YpcuFV&#10;pm22o644TqLYscZ0T3y257bTw9FThw4G2jh6Ju+dNumNmblw3z4CLXaFGnI1hatWrVq1asWrFq1c&#10;zVzMXMxF1zMIOvblc7VztXO1fmD6L80fRfm/Zfm/Zfm/Zfmn6I8RgGEImFqv/8QAJxABAAICAQMD&#10;BQEBAQAAAAAAAQARITFBUWFxEIGRobHB0fDh8SD/2gAIAQEAAT8hoq2EsphmCub3uKwp3CVqthqv&#10;eUQoUOcPNLVGpVkOAjW7FSklpVfeIaxQCk30xMXDzNMkbfubV3MX5i67uLYi2dJxG+WMAQeqFq00&#10;SwY1F6JnqqFoVGGx81HoQlVGA9CfRSGJDA42+ZoY1z1jcaY86wQP7J0eMEPskyXlmy8S3JtuUwZO&#10;gW+YADXWogHHZA46Q+jVQc+8uLLjBBMWkEffsc7AbdZu6r9ISHUyy2mmlRhDbUW49o6DzCu8ok7A&#10;6XKVs1aOsyKFU3sl+XRinmxtvEFgBzSfeOw4LYi3ECmA6wt4J4EX0J4pZIoZohB5+5WIrDLUsOOG&#10;Bhm6nUeCS0KoNSg7wlnTFk4MTN5YJ1iKPwK2LNVDAFlwD4z2LgEiFvA4YqU20/cEXpFy/R9PqkAL&#10;WOozIuoG0FQZHfaCfsy7xWykvLBOd0TMcpquq/eBcVANpDGxazRXEonX/IfMQHbSsMBR76Oi/jET&#10;rAe8+iYA2rAA1buxioJsHZ6VEwzqcuussIMPM7cdmM1Z71P5/wCZiEKYpuLyEKQdji4wLzincDAu&#10;zHZn0LOhtRd5+Ja8WpkIjPUjlbqbo8IsXSactSxH4kOlwM7U6u6jz+ISVnUNPP7iBpwKcVuXmEwC&#10;XfKjb38Edq+p/nvK9BmXgkaEq5vrH3r1MS7BnpCqvDmK6dBqWD0lkAVB14OR17QMJoWv9mBTWmjy&#10;1F2fTJ57ZuNkzSxZZpi18iptb/EpgF2W81943nC3Q6xM1fZrCtSIsPf5jti/SgmmCLmBbBCNrWNH&#10;tLFB0QFd/EL1W1z0nH6mARXI57B1jlEcjD38d5R2VvU1uHRxrhA6+ZfADFft3NHz+UQCtRlxTBr3&#10;rECq4jNoihliYVCnLMl66Bs4/ukeC9B6ytm48Ny1lVUKxX6n8bvOPStgVk94pGsvSCVx7xXn0IGz&#10;c3bDO6EF6jkoegZctcxgzI0tQ5D4l18LeJrw2vF9XkldKjwsxmtRiskK7KzFQU1c8dX+3Gu9dboX&#10;Mu7pwMPmC8cuL3MoFEdFRZS5czRkApux+0zIjHZ1ccTbmqzXWYb+ipSiaVAu9ZrtGV6fSsJ3HyQG&#10;yHWpwMzs47dMzAK704jYBrZooqd9aZD3jdV21i37RFIXEicblHuVrPUNS6pY2/D6alyaG6gz4z+I&#10;lwNXOrmbPiXLgyd/2ipaqswm25+JbHKqDx8OuIf5EHQLlrUHoXPaCxl8SoubiWX0B+pXAKVf+EKc&#10;TIHERveXllqDtUtd84+ksB6XHCuNHaF55YQ/PtLX3pbRRLhxYZNufeviDtIvaHJs8cypUfeWp0Qz&#10;GPKWjOk488cRlT9ivEv1DFbTjwKygEOFrh4mxKq2lKc+DXxLYDZyGUabCnM0YCxuiLwYec441MqS&#10;gDZ9plDqGznPtDStK8+S8Q8tR8IHiaOJKzWcTe+K9bpULHbiB/lrMdhTzf0i1IteOXU0FPKE218z&#10;U5Jz69x8TFsnKi2UUT3fdL9b/dmUuymjYmfpFKRja5StMAZ7odniUVcuEvtEXvcTWsDg/iXWeXrt&#10;HRp3gJzFlnm5ciVT6FWGO0Fei16lV0o9xmYhTu1mzNs0u0v5OYQUiaSWD1ADN7rGauO2A9ZDiKTz&#10;QDQoq+JjBfJ7yi5/7Msyjrfs4lf1rto2Oj3mBiTxOtffvA5eOvogBtmprwEc/wDUT2Ft6oa2muSo&#10;ADVacC3kONfWOzrYdeP0y0S3YGHn/IWqFVMGsecfWWG2Ipwm7zDa5SOkXGQ45lphtk2gLStScHXx&#10;mNzaFybYo+8EWKO79H9mNEy7xzMLjriCJzKJ/scbTBhiU++ZvWkrgWJUqeE7vmVRE7ML84jkBHNn&#10;d11JSPeh8tidoWNelMttW2EqHFVWPcxIeuJviFAexY4BrPHee8/929xLdGCGxmR3g7ky05Vd2oq8&#10;kUnEwQ3+crF2fhOr/Y8WZowlBsn2tY7xlqjJf0mVKR4EtdJgLWJMmbom1ehYEa2295fuHRIQr1bX&#10;78Rq2jEYza1BN4TNC/mJ6AKP2uF5Sxjw3eQjtqqOpN4gvDsZ9MZhv8BuF4IKDNiV7wuziU0SGwcx&#10;occxljp/veL7rChMDZq1U/tfEc1XBe2EIjkDArqesz0rQ2LzLgbuCvrNkIJBUqqwTJ1y4A9YkGIo&#10;fXf67QpmAwoB5POfEHqOS0av0Bdm8ysUxByS271G2IUX6XMBiXCAOC8NLjQtdR1ivG22zGuNDTVP&#10;PtGQU269PHedkv3a8VzKUWjXfj/stxAvH2/2X47tX7VAvRy97+KqDPAtb94yxfns/cJcv0GsLV8R&#10;bU3WX58pMq7ClEuYFQ6txBLesHygVLFcns/SFkGOeJSVk+FdU3bFFpe3WJ6tWDwnHNQxE9lZtuUG&#10;Omi0viEALp7NdJcVCQKktaBWD+kMWr2Mbl15tTeTHSciE6c9INUzrNMvSI6muPmNqhhTv8QlrJlf&#10;0g1+KnkHfpN47cWDHWM4Etm64lF1XH2iML66d8y9RWb16TGBAI5z5uVtNvM5oG1YyLl3pUtsnsTl&#10;N8SYqy7kJTuY76O6je/08RbNToMs3tLFwUeC8RpwDKtabICOJi8uerUI6eCVqHFlVVlNsYnG/Q1m&#10;azlOOIrxRzjiVR5DttD3oA1ABPwegSOBa6q44Y8IrUfKl2/SXnpKCWVb9N1hTKhukq6gDWxWGDfz&#10;Fe7SECzobX6g9vTK4Ct/MygbbczpHsmF5dBCAiKNZ0xWUiszCDtuDbFHxBEJ3LcuPy8dGfrKx5By&#10;Wmb95hqFvJpa3LHE9AQTTvv6TFP57xjXWMwzAvKH1ZcOLIzOZQOsA9DNI6yw4Q9+KaBjMTfg0ssa&#10;uJJe7wAvzOUH4dioxdiBpnPMziKizVjqqZTaAT4LjjRTE06/GZaJMbG2LgtobmQ19MEYbYvsoB0Q&#10;+6/M+4e0LjViJ7tBKeU0PBt/yC1WnQ4xuJCVVXvfpjks6QJUJUl/4r0bT1RcGv1MAhQr0Z+k19zJ&#10;le/mJtJRWW4WCpRwVX2iBGEnPXxqKKSFmOkWpB3+p7QXLYc9yvxM5wR2WZZnR12fSBMCgNFaJhGe&#10;8idJuurl+W4PLqKcsCZ+ZxY18sa+I9oA+Vlc+0bGU/L+McR3Vuj9Ex6zaDfpQJtXFJBYMIq4Awsq&#10;SDhKQWH+6/qf9F/USL+q/qf9J/U/6T+p/wBN/UEP2z/QIKpq8xjMC8XDMIL5h/lsz/jYifiYKPop&#10;9h/fM7v5953n98z+/wDuDiidN1E9+SZdlT//2gAMAwEAAgADAAAAEDZFtj7CnlVmIQVxCNqrGgE1&#10;zbgRZ9Zbe+E6xlmPFnRJBWRiptcp8pdJkMBSftidHQj8voeD1RgRhlQk9mIVdF/8NOITVTe9yjsl&#10;JfC2codRmm+SLguylzZPLJVefmi04KTfE/rIhcRFkSAjmScdqull809qPgA3QAfnI/n4ovf/xAAm&#10;EQEAAgIBBAICAgMAAAAAAAABABEhMUEQUWFxkaGx4SCBwdHx/9oACAEDAQE/EJm6X3C0mvUcq7R5&#10;VPhhILB3NZ4mlzDMz159TMW/UD/SAgufEZUfCLmaQu5VlRcdRqcL4zSQZQQIuIBjiOolOIqJgn+4&#10;9/zDIQ6b4Meghynz+ZcWVq9wpqz576meF+m5cVbladYe4xxI453uLNdX/AHQMKwV9sH+4AGodo49&#10;fjcakzrse4xdh9kV735lOETwn8Ay2jctdh80eMTHZ9p+dOFl9sAKj7jlFAsSpY2uXr8omHF41jnv&#10;67RsylRqW5PsQ8Iee3niWzQkTB0UhqC5xjl3prw+ZxT6g6bfMOWfmd8+ZfA8+ZQFvmFxlAigJ0sS&#10;UOTkP8+iYsz+WDxlmWNpTgmVwp4aYAL8peK478xLXtlKyHAlnmHgvsgRoPc+PUvNbXs+NR2Nl7+t&#10;ahfZs7/qYBX29MdStklZYstYAu8k8uiIq/XQEmpa5ZnkjXZlvMMoYZV9GDOtw7oj3zDBbxAOYaFj&#10;mDioqUsaAbjbiJQQoPEpUYvEDlBBSeKdnPDPDDtw7ESahIQIRZ0lJ//EACURAQEBAAICAgAGAwAA&#10;AAAAAAEAESExQWEQUXGBkaHR8LHB4f/aAAgBAgEBPxByXiSviX9QKDCc6nNlzi4jPNhcWstwZ+t+&#10;D+syWYe4w4XBjm4Q8xqJ0z3QvvvDCF1GB7JE5nR8DS5IkRw8WTRa2z43FxA0YCyTcJdjb9QhBLOL&#10;4y6Z58XrfJbAsDkyHbi+t/Zu8D8rUbx4hzR2O7puo93TdyHyyw8zXeSQY0gDECOPr5jQ146gGBdc&#10;XXZM68RjwiprAsWRzSk08w2TsA2reZUPBEhqdUSTRa+rTzlv6kIOIXQ59eYg83tjncE/P+Ln2X9w&#10;HmTmbCt0l3jSM1Fsc7Z0f8l7LnzmRS4vjq2dZaB2f/2XDueN7/vMhxP74gB/d/iFw/H9py4PG/8A&#10;LLPzSN5IE1lnq9cfTeuPpvXeq4BLxZH1WRsJDw+Msss+MssiAczvqWSpVu38XuvZey9k/ZMjZc6v&#10;/8QAJhABAAICAgEEAwADAQAAAAAAAREhADFBUWFxgZGhscHREPDx4f/aAAgBAQABPxByWsBQmPa5&#10;+sUwZcSkHb+NYEh4CLk2ff1g30lIRpJl1ZFjNYeEwOhbrXL84G8HUbTUYGIBVQ/0dc4ZABKZB4e8&#10;cFMDGighp9cliAyHhyuAl0mzFcEbJBBQ8f8AuE42Zo1i0/3zkG6nXeFb00NYCsE4DjJl0gPE+XF0&#10;AYPV4yDgHJJq8lIF1iL79MAoRUCJfX0xl0iqCsEkEvEHOPRd0SHxiinVTyZfw9ozfGE/QZLgtwmI&#10;4GgxIXhtuFwY5bk0TADDIAqW1GvYDEiRGgbYZREJRd17YHaCOawcQTo0Kw3W4hEztxpIAkg1mgJI&#10;EdsfrHJ9C5LnFCMlehHEQQWbnyUYgM6NpTJCQ6CjonDYJCwbjFhIO7ejx3hqUHkPzgXR+zu8BXuS&#10;9yYhjJjBjL3ioBgA1aWC2M4Ml2WfVxIRCClcOMICkzI7v94IaElt5OoPR36HvihUls5fGNCbW7Y7&#10;zZYkErycpY3Ib98DZEgAck3k8WElCF5vE8KAlCgJjUyR2uKdQAtHDHOAglosPznhwSQ6J/mKDcgD&#10;EEnu1l8OKUXJgSN/lg0WAkS8Uv7MmOH/AFGL2/bjjhySF9Fx3jNgPqDrFShISwjlocgu5G8QsKCR&#10;mOPqMkhEEpyjCxnAkY8xi6RMV2+ciJtQZ2OCJYNhsxbhMNnjnANBg2J/3vEWxNQwv7xqfSlIkOev&#10;GD2XkDCPTM42i6iEkCY9UgzXCFknjq+M0GsSMLktzIjMYA/M/tMOmR7xwuLJvHFE8WRfURyHvKqh&#10;CAxq8YmaSPTnJYRrWvCOsfzdZ269MK1agF5/8yjb3+mRFqefORiCCCvvAByAGCYYDtqT2PV28dY3&#10;BFhdC6RvAhMZBIDaoZZ28XkLh1ECywTxS9VhURU2PAXnZX9yK5Yos0dpgkr0OVpHtCQheg0z1kIg&#10;kUlLre+MZQ75ZO6GvOGRna1+QxLXxOdnxOAyNNivteBdgerD9IDsGTxgZ4HDydZ5jScrsOTBCIGr&#10;nIEm581ilLMpz4/GIUAkaMcCjFidzkoLJntkAFQVWaGrwBHgD13jpS5ZLDxt7/l4kZGdAkTTHJeA&#10;84AgjRCLMeduNCdqoivsi9rGt3kxSQUjdgGwk8YonNcqpmJIbnZHjK0BhRDYVVyeC8i/d0tPEszP&#10;bnaSymB7A3Hlcc1bAuDjhKugGeqYrbMPPeE6BBiNGHvBO1HHjCSUgGl0+cANMFByMOFUB9L7wAko&#10;0InKkRHycV0lUPk3WO6hg8cxhKILKoGl4WMJUFWiW3kC3Yc4czQXfKY5gow2zzHQLVBMZI894vO8&#10;HglDmk+MmSNYikKDTIi6TGng0IL2dIfecYRT4poOWpb8YQBsiiHvLVfzAISJUg2Wb4ek1UZaiGrw&#10;xOMhWVXrkgbDzgaq3geyEBo3ZNyuMpjULkBUy5prTgFdowBOiDLHq3ghRVtK2PkLJqHEVUktcJgh&#10;VNqwM1rRFuB2HOtVgZYQiiXjYKssB+FD4YaTrzkXLBNHmoxC9h/DAXaMYlSJJ8TgwoErcUI+YfQx&#10;siyoiZBeEyxAsWLPSgwUFECAnFduMEqpJMss9Uf/AFOIY06LwUSuhwzAQUa/V2J53jjAcAvT7M3j&#10;gwa/w48gfS/WIt5fM4TpIu8efxK86PpWM29cEKellc1GIISzbLyGRZjiQYEhjk6wu1ZFieTWKX7m&#10;uHwhxrBWpE0ER0BIRLeFRcqRmwWnSdXxitZAiOXp1nLgVChL0DILz1kNAWhRhZM8vhRBcEMJcCcN&#10;npotkDGqRiasZl0BZHS4iEHp7BhlvE0E8euLhLRsP33ajffeJCBEaJu48/UYDS8JCYKwAVxfvk1A&#10;Uaw/wN7LJphl4CQ+WMM+EQuOYOGLjIISJLFoHJ5x8OCSh7P96wdExECIEoU6QX3gutZphWaOTaiH&#10;vrDz0af6Y/5nUj51giIsoBmgNpCqJGFwQEZQ8NbMmgUKGlHKuCOcC5MEESmiQ6yqBIQgs2t2r64E&#10;hE13Snai0ckSkkBdR2OvGSmTMgLnwIKuJnGMRPYAokiU6mI4YhKFHybvATJssnRxeHUUC+7xthLN&#10;kSXYeh/TDzABUrEAegfjJ4eDKTeq8XRihnyWSyqVKJxWNTG/v+vkykoAlbMR84WfRAlabxdFmYt6&#10;fuMdNtb0zPkSZ4vIiiTG0kA9HHjIPvFwj0AfecITAmRTISIlnDjsSE0RBXWtOs4pAz6LPzPODmll&#10;4pBWj2wM4lImW23friCBKkSs9J3hZaJRAv1e7IERY1MIA3ahJ1hI4kREUjSNlUA6Mh1BHPf/ADCA&#10;SJEM3OSdILfKOsjhDCLJCwboH9ZNjeZYFgVotDAAjDcomjKehyu8Y8cPqDJFscYyMSQiGY+6fWl1&#10;hogmAJlLOnd9s4gVRYDLgf8AecWW23BCyMx1TXmcm1gCxCJ6VuuvOA0yDIHUtXx94tvY1nqb53i9&#10;uNkMdex7RiIXj63iTLBmSGIwu9ku94tInc4UkKvEQsfMuML6Ick7nuXW5yX7dHAgGOWQy1Wv+RLt&#10;UJAg5m8bE1X64zDkDjCjgy+05MZOGX7JglJEvGsNoaFtUDiRXVtYJAMETASC2CDRXOIkqrvhJyXA&#10;wo0n+uQ3TTO04xdOsmMEWOesAv7WShz4QeymKcVvkPY/0/wnBswoQFSuEFs5M4fQmqTwKupxCq/p&#10;NSs0aOZW8R/nEo7aIibUs4OhwhAsWtPFdRhhWx3t84ttbj2NvEiiarHgLKp36+2LeTixrByIbfjn&#10;EVcqQYg2hHgAjNnzsxgvHvThE3TYveK5Jgs3jJuCnX+CdRqZA3PM84wblLCkMjBEAnviSoMss14n&#10;jeWp2RCPhx3QdSDwfP5w3gxGWDgJBY6njGMhFLSx5BD5xYYDEomcW9jN2KQmMNyXsGxkccaRC0qQ&#10;A733jU4gVSo3W04rN/7ZsQwvaZXZeWQ0ghE+mOAnKQYnYVIBs+V7REZb4pctfjEZvahATPNRI+Qj&#10;nNWCeApJFJFdeGKFwsNA59uzpjJSPVKRJYmhih3PjKRlaxgU12YRwoEFQyA2VEeXJ2BXEiEmhFJ5&#10;81JCYtpsMI/83F5NKotUUTxsOaJwEJREK2DN6E8DkNUz68klsIPUuOYgbSoxf5y9iA2KOuPn6wwY&#10;ZgiF0JrzeUO5MJKI0Bl3xirrNEhRh3yxXOQe7VICwGN2Yjgy6sJfrpPk+cimDASItGgYiyzGh6wB&#10;QVd3CBqsAKgK1b3D+eccG/DYOUxtBRWIrHcXIoKOAAONHGON8WxijZUSecRMAJVO8pHAzIiz61li&#10;cBegXU93i2EQ11eOVzWScJ85TyOTk7waSi5HU5LFHlwgsTn+YZHhILgiwNXx75scGAtBE+5vHmml&#10;c48RbOMV4LmYfjGlmyktu41OOrgCFWU7IhRPOGwk68iyikg1U1feXNO2TDw6mD1cQKbAQZspScsV&#10;75NCn0xcSH+5Gw6dvJjSSAJF04oDqIUz4xsHODuO/wB4yIdEf4A04KRXe/xigiI1Rc7161g2SLAk&#10;HRAl5nJJokwLKHBhkqIBtXCmiMY5efvFaW8GTAhOjjuRBAbrwRlx4kRMNPokPvgaSCoCvxkEApNz&#10;tuyMCmUBCf4JwpNsgRcBf3GEplhwmCyWggwEITkLJVCNTp7zXJhCF64x8gMSEUeOp7y6QCpgpdne&#10;15AOMS0x2kb9qU+OsCWYUYkbiWZqHEnnAuYgEaZPmGWPczn3UShLLU35jjFj4Uy2htwRPc+MQnGA&#10;zWEeVz6HU5GFsKdRWUiD5vCGoYCwB5Gp944nCriAUhN1NiR7neSww3Qs2WMocIMNedKDoxwRo4vL&#10;1IhsDjGYmCV53owOlbwk4nglc33iljR0RNuGh+sjJDLFMJJtveJ1SSDp7ybQZiZQgMfAFCEJCGtW&#10;euK74qW6agBpGVwwwINW9ojQu26jEmTnElSQIRey1JrAQKCAxagRCJuWNDCQMxWoRCPbWAqURqn4&#10;o7kwCUKxIPNz9qcKzWuoDaaWdRxvJ4YXdFKme06qIxDyfOI7PnIdmDME5bm5RgO4l8YQaGkQMew2&#10;eciyEQPkp97xYR3gQpDuUfnGJIi4GawVFEd5AgVUVaWeV4OIwnGqFMTIc9IxKhWl8OCcIzLKaAWu&#10;NZNfEihpobVCvDWOMwMES8oqZ585YEokpGdzHtWKoZ2hNR+8sCUF4jvpX3lh10kVQ/BWfKMPfxgJ&#10;CF1b8eMdpD2BLRfqwcwRkKgbJbuq5wkm6UZcA5nlmsG1+iQTOgRZFzODXwgAl3BOPW8BTiEGV7EV&#10;H3iZEPaBArEvZ4MKBQHU8xQqCfuZyUPtsqJR5I+cJZai2PMdp1krKuJIhUE7mJnjAxtBLZPTiO8g&#10;sIe7yExHWCKhSTpoLLTPJxkcdJUxYWA+8ZCIIykhdXwGXyxJ0NWtmMWVoOkVI4qmJkUx8BgJU/ID&#10;8YtQdCzSfGCK+BkSN/cP5ihD8T+YoQF7P5ja68RDAtUiAAfjCSYOEj6iY2JS7ySCIiEKw6JrBNVE&#10;Th3GBXYjq6veO9nIUhVZPnHklqTEIFO8SVSjtkHigAoZIlq1cGhgCaCDT1zkFgfT84WyzRbrZlyL&#10;Ipl6TkSTSlCFnw6K/ODhBi2Ak+SJTIX1D2G33184v1jkkmHO5EzrBVQEWIkgnccYt2MFJkWnAxvI&#10;K8SWCQREycmQkDfYwlzBcyTjGnLSBK0rTU4jCYsNNmiG8H4sTIPfBw1NmYAJKbpqc5s1kejANSMc&#10;01lrduUp0b2XzJGTjrCWR8kXreNJzbsSFGR2MPDkQRMBUsJq5e+LdCiQZszdwjzivlLpUC814YzO&#10;xAIOyotEcZL+RsJ0dUAXe/GM4AagRE03vpigl0hIwoqRuOv8JzjpGt0cGAafaNdJDoIanApm0dAK&#10;T1mffDzh5he1MQZohiMYjZxyGamKhg8S4w6lDhsPkw8V0er+4V4zRqQuFnILTmOfgxzTsmEtpZgy&#10;X1iQS0Y8VhZESUv5IEYHNBEIRSZrvGyjqwgOmrqCnxOUf4/OMIclntgu0DpFAvof9wHZCO1OGQJc&#10;PB+bWC8sb5j+ck+MWcBCkwH3ExHs5/Dl9RcBMJ+kUD0KxWwVsApNE7DHeUsuZcnWTwAgOJ6/vElg&#10;SM2tvZY9HIw9TzHrzeJ40fRTUMUTq95Vb56kpTYIk4xo8QL7RTINnJkAxRwAABFxC6wRsnFRcjFh&#10;LztyClVsIQhB3M4dxRNDANQvCgIs0Bk1WjWL64CCssPJKxptu8S5MOCq4cVTwOFcxMQnPZH3vB2R&#10;JPXFa49MdQwYgss+5vATapqQBTZC64yMkk4WarTRSsnA3ciyE4WMinQQkE/drxy01khWGdvNjbhQ&#10;hBpOt6McNdA1ie6M4UtaQCbJWcno242JDjuxwJITbXWL1hBmMooTmSufJknYwA+Ykhb5/jDpC9X+&#10;MiRqj4T1klIQsfrIKVg2PrF7zCQasmDOmzIuEJUv+5UL7C/uDzNfTxX9OQVPtnDy+wcPekQBwCE5&#10;gF7j0yAtBAE46z//2Q=="/>
  <p:tag name="ISPRING_COMPANY_LOGO" val="ISPRING_PRESENTER_PHOTO_2"/>
  <p:tag name="FLASHSPRING_PRESENTATION_REFERENCES" val=""/>
  <p:tag name="ISPRING_ULTRA_SCORM_COURSE_ID" val="ADF660F2-78EF-4572-8B5D-0AB463F37F99"/>
  <p:tag name="ISPRING_CMI5_LAUNCH_METHOD" val="any window"/>
  <p:tag name="ISPRINGCLOUDFOLDERID" val="1"/>
  <p:tag name="ISPRINGONLINEFOLDERID" val="1"/>
  <p:tag name="ISPRING_OUTPUT_FOLDER" val="[[&quot;\uFFFDW\t\uFFFD{0D9BB9BC-3F31-462E-BF22-CE53A3AB263F}&quot;,&quot;C:\\Users\\ADMIN\\Desktop\\Elearning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},&quot;advancedSettings&quot;:{&quot;enableTextAllocation&quot;:&quot;T_TRUE&quot;,&quot;viewingFromLocalDrive&quot;:&quot;T_TRUE&quot;,&quot;contentScale&quot;:75,&quot;contentScaleMode&quot;:&quot;SCAL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publishDestination&quot;:&quot;LMS&quot;,&quot;wordSettings&quot;:{&quot;printCopies&quot;:1}}"/>
  <p:tag name="ISPRING_SCORM_RATE_SLIDES" val="0"/>
  <p:tag name="ISPRING_SCORM_PASSING_SCORE" val="80.000000"/>
  <p:tag name="ISPRING_LMS_API_VERSION" val="SCORM 2004 (2nd edition)"/>
  <p:tag name="ISPRING_PLAYERS_CUSTOMIZATION_2" val="UEsDBBQAAgAIAKJITk4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CzWldVyXMjLmoGAAAzFgAAHQAAAHVuaXZlcnNhbC9jb21tb25fbWVzc2FnZXMubG5nrVjfb9NWFH5H4n84ioS0SVBgEmgPbZDj3DZWHTvYN23ZNFmuYxKryXVInNK+DfEwTUxibJP2AyFaKrbBQDDBC7GAB6P+H95fsnNtJ01KqO3CQ6M49fnud8853znn3vlLW502bNq9vuOyhcL5uXMFsJnlNhzWXCjU6eKZLwvQ90zWMNsusxcKzC3ApeLJE/NtkzUHZtPG7ydPAMx37H4fH/tF/nTwDE5joVArGSVBXDaoagi1mlGqU6oqhiyUiFwo0l7o34d2ONx15s8mVh8AEdVqTVCuGLK6pBolaalQFN1O12TbILtN97MvLl7cOn/h4ue5YPSqIMvTQBAhXTiXAUihmiobiEZkQyFrFLcjhcM3NaAVouYzV+tUlhRSKCZf8lnXNLKCi2v7z0L/DzHVtq5pRKGGLktlYki6oag0cotMKCkXiiWMBoNuKxzuObBld8Bzgx0G66H/O3g9jDx+Bk9YC9aDnW14dyf0b4LnhMO3XfBC/6GVtn5ZrQqSYmhEp5okUklVCsU1h2EW+L86p8ELdi1oIt4eYgd7sBm8hJYT+t8NoBW8MGGTf7ciYuv4Eptig98fM+jgKzcYMPxlLp3NqiKrQjlKzirRdWEJw0BdXMe+Dl7L6UO3Z/dt5pkeygSuO14L/9ew3dPQcK+ztms24GrPRkBVB7PbbTtW/Kajd3uoJKi1ze1UFpqwKilLKBJV1g2ilEe/FIrL6FkPiQRDK9nwZjh8nRNQE3SioZvRgcewNCKVcGOM8PChBxbyyIdTkZYqMv5RTqMUDD0e3F0MWwMBB/mwakSJMdLMMMuJhhrR9VVVw8xWMKefdqGDnx5s4MOjQZK/M7MpDV5SRBWlJNKJJaqT2But4CUmAO50yJrpaEhWiPSQSBO3jNlp0Ki0TKmyFSkSc2IHqXr7z/d3uSq5cLze/vPQv2vh2g5gcb3ncDL+bWeGdDPpQxbqilgxSnRcs2VzwKxWRjsU+kxhTcpo0LenxJLKKUEzSuoaFi+USCX4RVnKY6UuF4rvfgz9n5QlCO7lsbxCdGwYwc9pNoqwIi0JUTSxxI6K3UF9tTAq34MVvMAwRhW0N9jmusL8tOJAvl9psRpG9XgUY/zlxVw+Ijq5XEdZSII8o9BHC/fbGBUkZbsRs0e8qP8LrBUJn6vlFmulLoodSSRlLtnLdekrY1GQZFKeldCJRBIf8C6CjYDX8M3gCVfkwSubfNN7HlwbmNwfmNdY5W9yb5jAh4iI9ylIuppSJmun8tKcaoRHyI+zfYo0dzpZmSRlBj+Hu9yL0V6s4/DjpeZIckf5yeOD1hH8Is9jH77bzUFNF4kiaJJ6nCjjUHHfOTrWHez/XV7COMCH+B+Hbr5oZ6KRuJEFD/Aty3SPSytXkPMwm5zTspDT4xZKcGLDgkE6ptPOblXhy5ckLNDh8G8WzXTprf7AXFIW0bQWD192DyR21c1uragJwHKcUnGljdPQ4TOUfwNYk7vxnpOn6R+soFcwNtH21nhRbgWPO9mNV9A3U7tb4b0wu/0qKekSxYa6aq/3Hc9Os4zqR66x4r3a8akni4kDwFSHpRKVCW/PfIrHoT9aFhfAWnELWqPmOXybAb9eJSOfxR1wxt55YnQGoX+HTalj1uEi9P+ZsVmLGzuI8yqe9eImHVeySx9DMvYDnSSVI1HHBSVX1KeKyaeOuE4EDWdCUVBEPkhWQv+vbR7W2xkNUdPcXzLVR7NoIm4veMIViPVlGzai89K1AT9AdlvBK0wZf6+bcYX4PF0miwKukjiLcvANHoVORpTDJMPhGwqX6+HwAdDghyos82uCai4wPkhjZyBj0K8V17P73+QG4XsaY6y8u8nGiX4opKnQVChNU5L3n9UzTNPcLrnmGFkqof+bBOU6TuNnQMd2m3pKpRKq5kNXCNF1AUua4cfcJ8yl00CNJlkjUCqIlSrKWOdJg9WTNQfbOOXkARmlnqjWNTx4JzVAdAc9PCRRx2vbQLbMTrdt50GtCtoyNo3o+MxPL1FDxIKS6xA+CRjFnUf8+QCC13ksxzdd/Ph1A6z48JoH4fCEQA+6+nEaOncKlWqGUC5Hl4Lon7ZjbYDngtlogAlWcjvYdptuVjCxIijYzg7h2Q3HywuoETK+7eP3VNGdkOya/JL2v2//TLOP5oxR8cf6GT+PZOfGR/BpkPFTP7renT87cdv7P1BLAwQUAAIACACzWldVFR5gG6MAAAB/AQAALgAAAHVuaXZlcnNhbC9wbGF5YmFja19hbmRfbmF2aWdhdGlvbl9zZXR0aW5ncy54bWx1kEEKgzAQRfeewhsIXYdA16VFqBcYcZRAkgmZUfD2TURtadNl3vs/w4xiFDF+Yl3VtYJZ6CkQRUucUTXvd7YMC169cSCGfMKCvOdKJjcsUWgjMnrZlB7Bcsr/8GN4a2E9P+IjXjDlQmcc6kupsJlc8rCYaWPdGlCPEdOAL5hz6KG3eMO1J4jD4wzsG//VuZs2mx3eaUAdIrkgqvlAVbrXcfQXUEsDBBQAAgAIALNaV1WIqCQQTwYAABMgAAAnAAAAdW5pdmVyc2FsL2ZsYXNoX3B1Ymxpc2hpbmdfc2V0dGluZ3MueG1s5VlLb9tGEL77VyxY5BjLju08DMmBLdG1ED0ciU4cFIVBkWtxa3LJkEs76qlFTkUKpGl76ANB7Rgp2jRBUiSXSGhzYOD/wf6SzpIyLVmyvExiI20OlqHlPL7ZmflmV8xevmWZaBO7HrFpTpocn5AQppqtE9rMSSvK4tmLEvKYSnXVtCnOSdSW0OW5sazjN0ziGXXMGIh6CMxQb9ZhOclgzJnNZLa2tsaJ57j8qW36DOx745ptZRwXe5gy7GYcU23BP9ZysCd1LQgYgD/Lpl21ubExhLKxpbKt+yZGRAfklPCgVHPRVD1DysRiDVXbaLq2T/W8bdoucpuNnPRRXi5MFqb2ZWJTBWJhyvfEm4NFvsxmVV0nHIVq1snnGBmYNA2AOzkxLaEtojMjJ01NnON2QD4zaCeyHgevcjt5G3aBsq4DCzNVV5kaf409ungdu5AO7M0x18dgtG+tR5LhWyxZiJf0FlUtoinwBPG9ykkFZa0mL8o1uZKX11ZqpRiqsIZSVEqykE69VCzIa5WqItfXlpRyKbWSIq8qKZTSIhM2v1yT63JFkWtrC8VqSg1xUAc6cnm+WEqpc11eqBeVtJ4q8+W0KstL1YqYztKNZblWKlaurCnVakkpLh9oRTXcU63ZTH/hZ6FBbN/tLW9m+FaDqsQEsjlU4x5mQFem6jaxYi8S6MZ11fSwhD5zcPOqr5qEtXiHAqttYOzMew7WWI13X07iHSUdmIsNAjBoyaS3Zy4lrX3hYl/omdj7QVhDUWYTsls2bGafMvrJiZkE/qXp0fCPAJrdJDq2K6rrRpQ1GMCxEM4dsOPk1Pnzo1Ec4S2rMqZqBlAp22fC3pV9KcLxqxojm8DT+BDWdd80677j2C47INPexQTEEWay6zbtqz/+HTVsU0/yhq0G1iuqhXsGUH2D0EWQnJTQOnSKCRmtOpiiukph6BEGWdYSA57f8Bhh0bBb7ErPu0Q1EdiDqYxRuT6Qdc1QXa+vNZL88EGjzX1SsRn2Po23O146UvTa69sUNcL2LkXMVWkTPoPH1ECNYLslZOFK2H4FVGAEba1rZzNs/yWiuRC0magcen0v2AFYeth+6IsorQbPVVE5xMAqQxqgF1GRLeh6EcHruOERhoViDNs7FGnBc2T5YeceJIPAvjqArPNQS/KTZIav/zGYMKRxZQJ2XsID2LJddAtbaMMIXtDmZXEcjgEOCTLsYJvy1G7H9gnaIGHntsUdw9/es7DzswbWCXLDzn14aoSdu2QILAof46ndb3IHuwzd9NVB7yBIkGcCf5xB8ZAvVgry6hmIGoSQGTyiyAR8Tnq/DMJ4Aha2rQG3YeeXEU7hs73DSzUCrqXwHGco8nw7Tj2NQ9gMHvPsH4iM2pQj0I2/XeLZ3rO9HQ4u2NFOIet9vq3gBV/v3I1Mn2bB9Xk+pth6e/VNyy2NPxo8AClNtd9FhTWgasjoOhPClj5wTk0syjZg+HFIFgd3NwWVAt6vIkLthuz6Lc7wTxxYjAp50FuXLpNCg5XnbxZW5CLaJHCP7QjD7zyEPxE1omHDY7tDDSHzE5PnpqZnzl+4eGl2PPPPF7+eHanUPaEvmyqh+0f0/Mh7nbDmoTvkMXpH3NXEtA7d2I5ROvLeJqyXFuaIO5yw5pCbnLDu4fucsOLAre4YzRF3uwHdRdu14KCO9YF8Dr/mC6gXOej5vFK8VlRuDDEQtcLgiTib4af14Yf36Cr1vp7d4Tj9t4KuroTtB0gJvi6jK0VYKQudxLsUHzy2OOG0H7bQRnQ4v+kDMQE9BS8R8NCuI2KsYqPociYkG3Z+KKLCSuVjdBbVYZoJnbxLe09XUHBfRFSp7T0NOz/lhWT5fi0jZUmuiojng++E9nYp+L7ysYjk62/CzrewE4KR9R7ze6aRmCc4+n3pIyMaV5B5GKN3IMPd8dd+dWqz5W2YXogZ3vGQODHy/G8Q4Fv/ehEz6MkQoMLpa4O3hXVi9fthzKmTzNL/eNvf79/2Pryf2xT+Kwdt+i24rYpNdH4K0mCipo5C6Z6ggP1pk0/V+yTtUF7lF0gjeCREXmH7N4qaRBTeO2u6/q6py+XiQrVU+ACGy3u6g/G35A1Z3yux5FVN/ztk/sQilFiwrfx3huTF89zM9EQ2M/zR2BhY63+RPzf2L1BLAwQUAAIACACzWldVQ7h0+5oDAAC/DAAAIQAAAHVuaXZlcnNhbC9mbGFzaF9za2luX3NldHRpbmdzLnhtbJVXzW7bOBC+9ykE72X3Em+dtG4AxYBje9ug2TbYBL7T0tgiQpECSTn1uYce+jh77LFP0jfp8EcWZUuREyKAODPfcH4+DuFYPVIebUEqKvjVYDSYvIqiOCmlBK4fIC8Y0RBxksPVYEl//fimo+zn/yT6gN9feaSzXz++R+8pEVFqtDz6MxHF7q/B0PkRTMh70JryjTKSShbR9GqwKrUW/CwRXONhZ1zInLDB5I9/7F88tJZ9KIGxn4pZkwTqY96M3l3PT4L4My6ux/PZZRcgEXlB+O5WbMTZiiSPGylKnprQzs3qgmW7AiSj/LE3IkaVvtGQN2JavF6MFqPTIIUEpcCEdDmfjqZve1GMrIDtsx9fvLuYnoipj3q+MQewLVVUW9h4ND4fX3TBCrKBZpFni/nr+Xm3PUfvza48G5cDaPiiezPHG7ID+SLnoiiLl3CkkGJjCnqAGZvVi2GCpHj9EDC/NKsXYBIyB/USUjGaYhuETB0V/zary7irlv4zHBKxudtSsDvThIPpYRiyYjDRsoR4WO2cTmXi6XOp8TLBZE2YQoNQVBvdYYZ3pFSVm6astvsPnihPAyMvqC2WgpU5zFy8gWFTXtvPZtd2roTx7WVBgBK2XhhEWAtry09Y1iPLQFhb3ptufeZsd2R+qHGYig/XxDfz+eqjFjjBbVWvaldpzUm35par4GgvqGxykcLE0uqB5mC6Fg+tzIU0PIop5mRLN0Tj4/WvsVvtbDIqHh4oPNPaeRVrqhm00S0RpVQYDKqXPlvfuRaNg7iHQ031Lax1Zd0U1k0xr0XIBbvvZ7p3t6+b20ca35KrQU7kI8gHIZgaRB6H9w/duFf5GGGmNb6lIG/4WpyI4UJD6N8m0WUs3BU81ZxoTZIsx5C6MthX1DW2vX+xP7atsbzMVyAXyAcKFSGbMmeX0U3G8F8vKTxB2gR0KB1SZ+iOE7rneyDwBAAik6y6DW7jNHnJNGWwhWqmBAKbcFdmsUL2t+VryNWkZCA5iY9+BNVECe2aihbAEuMSzWEWKvopr8lK2cQaA6Wa7bXjxrSvhqThajgf7d4TqeEY9W0FxFY1qklKLe41kdo7rfc+dbKFKae5nT+oCI5v0TgME6LwVbHKqrxH8joE82btnakK0KLpgpgpOxm1QazmcMQ+4O2crCVAOF6t8FXwAHyE3UoQmX7amzRehBa1Q2OO+GbaaY1zPi90PAxErjn7NuA3/nCZ/AZQSwMEFAACAAgAs1pXVfv+N4RJBgAAnR8AACYAAAB1bml2ZXJzYWwvaHRtbF9wdWJsaXNoaW5nX3NldHRpbmdzLnhtbOVZS2/bRhC++1csWOQYy47zNCQHtkTHQvSKRCcOisKgyLW4NblkyKUd9dQipyIF0rQ99IGgdowUbZogKZJLJLQ5MPD/YH9JZ0lZD0uWl4ntIOnBMrScxzc7O9/MiunLty0TbWDXIzbNSNOTUxLCVLN1QhsZaVlZPH1RQh5Tqa6aNsUZidoSujw3kXb8ukk8o4YZA1EPgRnqzTosIxmMObOp1Obm5iTxHJc/tU2fgX1vUrOtlONiD1OG3ZRjqk34x5oO9qSOBQED8GfZtKM2NzGBUDq2VLR138SI6ICcEh6Uai4xy5RSsVRd1dYbru1TPWubtovcRj0jfZKVc9O5mT2Z2FKOWJjyLfHmYJEvs1lV1wkHoZo18gVGBiYNA9BOT52V0CbRmZGRZqbOcDsgnxq2E1mPY1e5nawNm0BZx4GFmaqrTI2/xh5dvIZdyAb25pjrYzA6sNYnyfBt1l2Il/QmVS2iKfAE8a3KSDlltSovylW5lJVXl6uFGKqwhpJXCrKQTq2Qz8mrpbIi11aXlGIhsZIirygJlJIiEzZfqco1uaTI1dWFfDmhhjiono5cnM8XEurckBdqeSWpp9J8MalKZalcEtNZulmRq4V86eqqUi4XlHylpxWd4b7Tmk4NHvw0FIjtu/3Hmxm+VacqMYFr9p1xDzNgK1N1G1ixFwlU45pqelhCnzu4cc1XTcKavEKB1NYxduY9B2usyqsvI/GKknrmYoMADEqyW9vnLnVL+8LFgdBTsfdeWCNRprtcVzFsZp8w+umpc134l86Oh38A0PQG0bFdUl03oqzhAA6FcKbHjtMz58+PR3GAt7TKmKoZQKVsjwn7V/akCMevaoxsAE/jfVjXfNOs+Y5ju6xHpv2LXRAHmEmv2XTg/PHvqG6bejdv2KpjvaRaUAWVRSqhNSgNE1JYdjBFNZVCkyMM0qp1NTy/7jHCoua22JGed4lqImhg0IUxKtaG0qwZqusN1EI3IbyzaHOflmyGvc/i/Y2XDhS9/uYORfWwtUMRc1XagM/gCTVQPdhqClm4GrZeQ+0bQUvr2NkIW3+LaC4ELSYqh97cD7YBlh62HvkiSivBC1VUDjGwypAG6EVUZAvKXETwBq57hGGhGMPWNkVa8AJZfti+D8kgsK8OIGs/0rr56WaGr/85nDCkcWUCdl7BA9iyHXQbW2jdCF7SxmVxHI4BDgky7GCL8tRuxfYJWidh+47FHcPf7vOw/YsG1glyw/YDeGqE7XtkBCwKH5OJ3W9wBzsM3fLVYe8gSJBnAmGcQnFXz5dy8sopiBqEkBk8psgEfE5yvwzCeAoWtqwht2H71zFO4bO1zY9qBFxL4DnOUOT5Tpx6GoewETzh2e+JjNuUA9BNvlvi2e7z3W0OLtjWTiDrA76t4CVfb9+LTJ/kgRvwfMhh66/Vtz1uSfzR4CFIaap9FCesDqeGjD9nQtiSB86piUXZBgw/jcji8O4moFLA+3VEqJ2QXb/JGf6pA4vRQR721qHL7kGDlRdvF1bkItokcI/tCMMfPIS/EDWiZsNju0sNIfNT02dmzp47f+HipdnJ1L9f/nZ6rFJnJK+YKqF7M3l27EVOWHPfpfEQvQMuZ2Ja+65ohygdeFET1ksKc8ylTVhzxNVNWHf/BU5Ycegad4jmmMvckO6i7VowmWN9KJ+j7/UC6nkOej6r5K/nlZsjDESlMDwRp1N8PB89rUd3p33Dev39TeswQP+joGvLYeshUoJviuhqHlaKQrN3h9SDJxanmNajJlqPxvFbPlAREFLwCgHz7Dgixko2iu5fQrJh+8c8yi2XrqDTqAb9S2jWLuw+W0bBAxFRpbr7LGz/nBWS5ftVQcqSXBYRzwbfC+3tUvBD6YqI5Jtvw/Z3sBOCkfUP9n39R8wTDHtf+ciIGhRkHhrnXchwp+G1Xp9YN3kXbhfigiNuC8dGlx8G5Y38gYKM5byYJY+H8hROWOu8EKxjO7EfcC96f4n5iHd6ZAl4o/o+qmGLcKWTGwD+Z7+gKfyHC9rwm3ABFWvZfMzRoGUmjkLpjEhA77TB2+YDkrTrrvA7oRE8FuKqsPU7RQ0iCu/ICm6wYmpyMb9QLuSOtXSIWO18EHx1tNsXf+u+4hp4p9V91zL4EngC1gdfqc9N/AdQSwMEFAACAAgAs1pXVexMWVK2AQAAegYAAB8AAAB1bml2ZXJzYWwvaHRtbF9za2luX3NldHRpbmdzLmpzjZRRT4MwEMff9ykWfDWLMpTNtzkwWeKDiXszPhR2Y2Sl17QdOo3fXco2LXDo6Av98+v/eld6n4Nh9XipN7wbftbv9fypOa81sJpRO7hs6rxHL6zuaZ6vYJkXwHMBXgspT0t/5K9fgjL2RG2a7J+trXb8PLRf1oxrF5eEhSI0TWglob0R2jsV+KOR2TGrQ0ZOmZOdMShGKQoDwowEqoLVjHfxUD9ugi0YS1D/oGuWQsP0xp/cR73kr2NwH0bzqculWEgm9o+Y4Shh6TZTuBOrY/yxHS692UtQ1YFv+8LyXJuFgaIdOL6O/djvJ6UCreEYdxrN/NktCXOWAHcTCoNJMPsDbRh3C9qiy1zn5kSHfjgOA5eWLINOleZxdB2Nm5iovDrV7AQ/cAbeTV8ykrM9qHOsUO7kGQcoFWa2Il00tINEObJVLrIDF03tIDm7WWvb92/UHWOUoFr9/BVXdrhMpxiNa4ata7Yhbm3R11zO6AyGvNy6FfWR6gucEqm4SGiSWlySmzHtTmPnL1XaTG1BLRF51TztoYCumgmohVijFZgxLN0UlVal8+o2CnLn6dk5trY5+PoGUEsDBBQAAgAIALNaV1VYO9OUhgAAAIoAAAAcAAAAdW5pdmVyc2FsL2xvY2FsX3NldHRpbmdzLnhtbLOxr8jNUShLLSrOzM+zVTLUM1BSSM1Lzk/JzEu3VQoNcdO1UFIoLknMS0nMyc9LtVXKy1dSsLfjssnJT07MCU4tKQEqLFYoyEmsTC0KSc0FMkpS/RJzgSrDMh/ubi9RyDi8OVHBA8huzlMoyXi4u1vBPTMxXyEFJJunoJGcX1CpqaRvxwUAUEsDBBQAAgAIALRaV1XjMAvSjjYAAF5SAAAXAAAAdW5pdmVyc2FsL3VuaXZlcnNhbC5wbmftvAlYUun7P2zjjM3kUs1UZqVmZWamjjpp5kK2WJZp5ZSZqC0quSCGIyQKVI7ptLgrY241uWSmlAtEgLTMjAsulQvCUbACTfFIgUKKwAvVtHzfmet6/7/3/7ve/++9xuuqwznnee7n3u/PfXgOv+zz2ak/b9k8LS0tfa9d2w9oaX1pqKX1RcbXOuorjgGrzNWHOXEHdm7Vqu1cMao++RLmsddDS+tOhu7ssa/U59/E7gqI09IyeKT5N6cZcSNUS2u/xGu7x4+ng8FBkBjNxhq+mRZFBzzf4b0AseLcabt0j5P7mO2hnqjtv3mc+vLOD8aWX5YZZO39E65jcYX0td1jk5OvHoeuskLNv3504MGfr984lqBMBuZ33wVgw4lIfHGvvBZzBFYcF1k8k1RG9OnF3QyKjywNFAZSx5T+/mqOtJyuQjWHmO0UzWEgDTlHfbi7UPCF+hC7uk3D9ZDn+bYUU+WrVPEZbauXbmjBGy2t+94Webp0wxviWO2RGzJo3mv1Jb22r9hGm3bSR25emqulFb7pHvQlfV1equkmC/rIjQFXNT0/9Yjln5y6LzFz+fv5Z5iTUgARQp8eLvRH0F7/2StjqLALKa/4CA/lWj7i0TrBuXHvJDBK9WzGougiXiVi9GGb2g5r3XWdlqs4UcT4uUtXIdmtvPNPWGlqsgX7bGJjcnXjtO8LTpHOpY3vUXpe2nQR+Qwym0oMUQhtsVUuooFsrOIFRPnCogI/1q0a+iWCWhe1vJmPxo1YiSglYGgiZfYE/pmtD3bFiXDKq2TT2aHNqbNPTBVPel1ENMkbjqDlhGQu/tXcDGJHFkif6gvMIILocZEFsq3HvV60MwpFeZViO9uNzrgWtzddCMws/+a+YFR/7fbtnEt3c5BmthcgMywVVVYW3A6LLRKaTjPxguiQIZipww3futJSeWMI3tc587iZdi6qGNuqGMz/snkYK1LdT6yFBVouRsp5051oroOo4hc/Zsr4NtuEc+H3E04+LhA0KUBECFZG5WFdw0oWLYFHnGpXDjQOiLju2BfLeaeTRukGeXMSXEMSBHnNLKmL4HV/I6QcxyM/60FeUw5H+zVHKydmaxgKyeCUZ0Z3QatSsNQ35gVijRbBQuVzMW2cmRZoa3jTddeDTMOxaXYTs1RolBRO0eMA8V3mbMZ4XLbhG6O00CPDl8dle3Ws4ZTMs576jj6WTul7L5VQMtEkydJGA/1gh1dEC7GQyMBNukw0txktBF0mKml++ELxpkb5E5N2YtPM2NSJO0LvsycuJN/CtxesdGCm3K1x2OfZBW2xI5wgOtniU0naMihiz+/y3comvnO2gnKZkaUFLUFpma16+pZJ5Z+8NwUWwQ3k1qt3dSZAozkBFpKbl3YhKX3MLWbd9o+7zpiN6t+OUmyQoZWdtkG+TCRYR6m5Qt473AvCVJzjK23f1A8ONLcjdJO9ebWBkrrLUpw5VccOfJHDVMsFMOEjJHvGvAyugr3xBodw9zLSLLnz3sCSr42OsibLjPfBMovPRrowdGrZnrWwgoHwbGZNtDCQN9M3FbCwoDSeo20BqW+vxVo1BuuMN0JtCNGru5E6W8E9+V0YAHtT8WbYiZGApQ+GZzevlheF1Y0fIhV64AZ9GjL8Fs8vOCQrLw6par5Ta4rRW0UGJhBu6VmKTkUXCAtWmMTRY6zqBu7ADjaE5+s6TyDHQzHGJzbaNu9LL0dNXwkWHuS8IFeEFeYdIQ4GK4zbeOfgEZlTQlGQnHycipdLX/RrxSaIRaS0lqZLd6eQZqarX+71FR9XJeOlXUGM27VnkcEryRLxw80EiQPLIa1ttshjnzCsGDy6uVUX3OAP3DCUTm2l5TNp4NXr2aPxLl46sumCBHYwdT6bccSWGXakhqC4cdaDVLD16rAAeUB4qE4FnsicApBm3Q7WEnG/eUGJEJB316Kjj6MomQ+Qw70rXVl79LMdbLVZeveivr8yanS77x6laHtQ7dSBlZM9pD36l4TiJqxVAUHRBvaAAkxxQmb8mN4v0dfnpUB57iYH9UK1SuXsGCegZXbzbXSx5e3iErBXcev4VTqPQhOecpXapQ3ETARaBwp3xJCxejddW8UFwUhKjHwReb9Nz+u8FzVKn1C2N4JAHKWm86JX4yWRwTYjdsQpDtjLu7a5MwpzAC+ss2V7Go80ghvqERCfb7QIMJe0BQvZ4b/X5OsmPKBi7Xhrk5/RTtYKE+yCbOuEKT917OEYjoBHnW3vJ5JzzuKDaYhK1sWZe01RkPrB3C/ABpQpKUJmSQDQCwGg3fGAXg8tiFyq4BksQeV9CTpiABcC8poOUK7TbJQZM7fO6HTf0R+AtvvUBqCra1m/p344mcQMw2ffo0XxjgTgA4MbADirFXsTGy0jNzClOpwE15vQUXBPdOWII6fZkqMAOhEyYX/zSnu6m64Z/gyqOGUf0K9Mj6MePFP03NF9yf7W2c1NABMIQxkzAIb19HJyVCJYB/IebvDbcSxvLj1eCjZbzhkSR89duGoVcOkuC3lMftylyiMWMYiahtaiJci+rfJzTU+bFvCcsCycCSc1ejXLCkBes2HVxReCjtlBZMZgVxmp8Pkq7Yx74CK7xstcaWc59MaDpKqzI9cEDkSdlic2IdoSb+bZ24M+7Jjrg7hEyqROH10RTS5kslOhXVvoJHYgcRAnkgKgVGpO6gbi21AqzjSIM5Yv/R01g3KhQCMIe+1ywvy8xzdbPc8sEGzVGYnXM7d0Eva3T0k31URXkoEa5nRBWdGt7FPU4MQkFo6PVJYcfJIZER/tz0kApWMk4cwdtZgN2l8vzAr2HJhpXjU2yeXS9NIBNJfTnZxomwsYdk8XGA4mnOKWKB6vlWBMCSdDeiyowbkseEN3pCnykMdwI8xiwJNye1DFieGyo7siT5KfAFwKQXf68APppTPSH2aio1jqrHWTjcpH8PYj4OQnE11N2KipCX/q4Gy7ooXESa4jB1MVG6huUSuBKrQ0Uf4tMArIl4IN4CyKkY7VO+7iBtvGb09xVbJFUvRtemmADUSITrwZINja6d12Kkse0s05UU8fCHfBUgehtQ/jWKQcKWJr9qrf3HX2d9f5yJ3qOq4pNjmqU+qsy4ZVdbarY+jQlovjtMOdF4dBGu1k50pK8BmyqfZL+r6YEG8YJdqFBczBFUY72fYDhm+8Yip9XHzEX+BZF8WYB6XMgzi+Y440qDU6DkXZJw9h1UPhTkCkaJsNy7GOcfDpGhBTuWbiJjRNb7cwV7Feb4yqV1cTlPxc70AUzpqXE8aZA6dCUqU1k2oFIJyTV5l71JK1x3O/BJs32jMGlSQoG/fzVbJt1iiIjZGVN3STJHGUia47GR6hGPnhQ8cywTCGsAlWgFquTi0UohznL293jTNr3mHMmy4QxkfHZHS3Nb1wyghTXO5XdjDtrjC+i3cTNgi2Kmqi9zxaVAmeKoH38Yqw8lO71ZAD8Pg5rcVRo49d4i+cbTFAD412tTYiYX+QbZFk1WZJJOUIKRjqb7YPIjmHkx93Z5dIiyLAGa98NveQOXBLUIc3WtED8pEdgMEX9jU2FgWlfORgxhUCkxrDGFSNx1kT5JnMjbbaF1HLwSaBuBYU7bmUr2u0AsH7ReS2P+ro8gALlhWI1g4NnLLBqcNdyzG5V++SQ0vHEMn4Tf6yXRYBjMHSbfJDGFm11Fp7ZHxbX3Wp5aJIRr1vvJwykJgUidt94YitfU3lYHi0aeXJSvjICBJsViuLf6oTEw/ALZ9M+JEIYYEUBJWUeOkJ8hq66OCDghdrJJwXahu/aKgr5sY4EfwW8DHKYD5SEdRC82bCw47EUJVr1yR4c5DXn5owvQalTYpN5mrvmXEK2R7q7zngRfneJeHOYBOVwN8RL7cZsquasw9RMnALetcqQUbFpkIO7B4IfbV5ffIYSLAP12pyWz70VGC3TJG8+LrgYdAac5jcydx86A5MP4wu9S6nzvuYYOsEW7kPqg1fTxegvyaL3hjvTnQ861qwSYY0E9FGxs9IF8n1gkUntoSI+llNfFjnjZOQ87Gt4k38+QflrzMWjgTbNOD9xhAHqe2OCZ09O5chHbchCgC9j/SzBVuzHRaP/fCs6I/HJSYb4r5VT9meuAzn80Cd6E+xOBnzoiGc2NGxU5TRE8hOwValQS+vfI1gK4LiaLm6brxl57LwL88wu5fvSktrMLoTTVlJLj18DTpUVxRHuX1c7U/0sz+n7Spc+Bkcfj/6GlQNIuJ6EmvbTv9vGnjqAGUB3bBS/OqLkZuyJDUQj03AaH+zMMtxtY+N4W+yLw6a+AwNTJWQkRitu97v6WzTtAe3K7hbtm4v6/hacwLN/K+fpOW0pSCSXixfpflDhjvvQKxUQ7bw31s1g2Ldc3VX2busztVVr/i94Fxae+fbyRu8KStX1Tts1bQtun42aS3jl/bZqJuIh/84/NX3kpdPrld3ucrZ1ZUlMy/jcfxkCGaqSYYfupWtxlfMpvDSRNmOPuaHCa+yPWZS8c9XD85ROFvIbx09vVStVi2tMymWhibBOOl3EJYxjZg5nihybz3yyZ3O16sXNK+Vc6m+qeKBuFKRD0He+pHm0+UNxFwulkNYpLta2AqG/azpuJZUQE+fZhv0+e8RuYO7F+tW1lqQNebS0jr8K/LZs3LjG+RWVcur5xdtUSwKM2mq2jZItAdhmsPdTG/446Glmg7sI52IuQNwDJMLw8h/ncwfDA/csIJaMrDXc526Vz16rC0llQBepT4NlLp3A81l5OjC4Dux7Rgk+hMBMNqiMvI4toKc4YVgt9UeNxu1tpXlfMKO0yufDwvslS7W9UIYU0o/6H++Lf0s+sMC49fU82ss/mF+NMGl4vAukrBV8YkiRvVpOdw6WQHXfS1o37xE10vNP+IT/rn3XUatE0tHwRMHJL6WS7JRAJLx9+wPFx/ZsAYAmf9AffUfW59S9f+B9cIy9HIk5G/pOnmJHPk4+7+cz5U2qcNVq0rujTBFZHPhLYrQv1uOu4YOZH7uCqct6GEiBzqW5oUhm/2DimbHLXC1Lop9/zwilLvrwe3BpoGQf9KR9VIOnKkI/wcNVy7SAzH/oMFWFOWE7nn1bfw/+ceJeee5mH/Qk/o2f9+Dx4E7Jyz+isiHj/Yghoon8+ldk1K7UetAtv/3k/mEv9eKN4ZJYh9U38/7x/sx3VZLMczWTxXONrhnVZogrR8UiFZ3ucmmJ9zX0gWJ7CV69LDPbNagPbG4m+pLfaq+M/2ZAJyzMxdGByuxVeeuOfl+yjpTkw189fr9vaR0dKmB+VfbEPcGfD/ROqxkWjBxH5sSykuUefW1fWRarEk98xX9Gei5opGi8TjN/NCaj37nYFSGH38B6TX+vfREHfFCSuoHS3tsD/8Q2wuy2B/Y3B6K+mvhrxYWFP+PHR7gpjFSdWWpMmXC9ZNQRJcahiS9HtM84oh3nzwBwU31+JnSZ/qb8WNj1SHYKuosJVSqLF/UohB1yNm+swPxJm6YnxSb6LNi5qAgW2MJYfPtz+w3WNmWAu0848bys5ltmYv/SbRypilHIdxrunfxXPrTVeSpWUkIramoGebCuIx8NvvBVwawHOS1A9ogrbBUOF3wmxnE4XTtHFS+vL2+lF7S50PsEXvpjMADssKigklZ8EZhGFtvMqpA6ii5kzwe0lE9JQV9bfztiROBhUXFtxW7tkmp1vYcYE9kYmPH7EC+LmgPyK+ou3gEgx/+QUUT7kZvYpgpa7rtbQkOhzvvO3XbaxHRMsjsd6YU5TqP4bB9XNytlcJwnP6VnCO22lLOoQoYBbWvGNhT13GE3Fm2qy6YCO0nQzZaA60kYVMje8k3raTYk6bV0auZLFwopR3BTNkm2yjsoZWZCK/YOnX95auxstE8XaNxUvK43umo2JBu+y2dzRZjmGzhxthOR7EN1oWR7YGXv06Gxlw8MxDcRxR6LV5MGQBGtslz4ut9dORqafi4PnvnRyuFDXION4bEWzLfS1pvbSgdZLmWsIMT124bDJcfZnZ8ot7Iq9y1yS9QWwYSndy6IzHlQTbJM3o9knpjVxbYKDQv6ItxYfZOXTkETOTppkora8nCyewD1y9cHk8MxKwBwWExCgIAzj+FAGFAg9z6M1n0e8itR8lO/USP2EIUpWhO5lmMzsuNh7kbh2qnG0Eu2GtPx7o3QOLpQZUE6fWFdIfvOECHAMQNO9aZUpJeNg3DrIEKOhEp+cQxuVuwhXoocvLLXB3grKxW3VQt0mN7iq5rAZMxRONYmXT6sbIheWZbVYZnNGRedoO6GwUyAhpSHlyTX3FYLba7AE6CMvuWTzXgyUyBdg1RFW+2F4KTerNRsaVg7875GGcS9ORcZap0JBdpJr8yB4cY4rkfcq6/pihJXb//JnSXWqcbSoGTMmdCHESaZ4s88iEXUX31exIl6+kPcNlosD5m2IICZQow+g05er9F3S8qBWe5Z5ISEwv68rUDKvuqH0w3KZzLoS3SuhiRrqUD3QZGGd82ERhjC/Fbw0dax71sOlSQGbGRMZHR/iET3w62X9Cp5R7Bg3cFfLWRrvMGXhfdsdzImzUDZFiPc0qB3YkQkvxpYDgL69agb9T1X4Rt/w7/HzB8vIf1EkF77Yn+3mxVNh/x+ydXGQoUesunV6P5G2dcRLS4qRkhET13ySpkQSvv51n40vK3mS/hskGR9ttx7VE/Da14587B17VHtrzlRbLMeNPcd9WF9fK+8zumaJ5zO8++LTPDGzfHGrzjjvjkbNzV/zWS/S+jJsk8nHysw4lHw7y47FQrUYjwISZHgxPBRjS+eRqrGpoLOT2rt1TGKRRBsa/LRSFuiuU8+sybeh5lZog3kzF/la+ijUwU+YrbJcRgBdcK4dbUvGLb24WWJ1wu8QhHrFxPyFpkcN182+6U+W6KjomhWbPh7xjKtviCh8fesVFFfOJwY1x/k0CcXe/v83qap7w+oTV7zeIr7VTLt8xXNnniFVMsqvZeSjtN0nlK1DZyKYV7X34gO8PrdulbTaDGoia5Wn42TtM257eJ75zZM7Pu99o3BucVf9lu4IdUd5PX4wTlVZf+pga+7gb23vfWbtmbY/tmYOQRXhY4+EBabp6hTX237MhhmyQ1SIl/2zNt7oKo/piwRwazBeWqyXD0VfpxpI4n7U0jiyrJ8DKZP/N2odtxVoaaTgk9tdp09snb5kuYbUZgzPQS7jF3Q2wZs+Jehy71fxdtm05PqUHShH19vZBR0b5zDiZ5vFf8GsaIw+IPbBjgy1cn/XDc6Z1fFbWl6P3ssLJz6G5F+eF9NkX5rsG+blNPhA6QEtyM4T1mu4/oorFkRzp9jjTIHPZN++a451Uh09L4B48L0ZHiu6/WvCPjyExZNrTWUh8j4URYLubErzdaSRbdhwVuJAYx9lKVGrDHAjpQpB07Brm1CqaRFoXLDR9uZPbRjpCeGoiBeDKzOPsWECPaBpG+8NfAGIt8JnzkVkaR4k4xOnD62Xz8mzcBYgtPlbx1856V0g7ekrkgBgjbTU1yofuv6Nm5VMzbJa3IwO0PMzEsKXvrrIMHKbeNM1m0eyXildqCZd/DcFScy0pIOXTXnUwPVJAv59y1mBe5yGPUJCL0pKjLcfrlTmv0bg62BduGZQqCA7Iy8vgozoGKtnRgc+EzxixBJdaw4P5aSPxpLivV/jq0hT3HC9wWQUBUytpSOMGJOp4u8MkXC0GcuPKdyajrDCNjeU2PgiVjGB1aY/TePZw58fq5QARYB4/E5WkFkGMcksVHait6kcAogLw2sedC8hHScGPyrJSEZAAeypN1imgHoDbCGbhOKgZaaSTXGxHTASG5Bc/NdmwjsYYrQkqm1cEPweVDg+jiVMhLg1sZXi5vuE74EEpmvT5HVf5bA5PcXT+BCq5zS3wmC04QzszsVSV2uLrTCO+821CwdfFc8AxtuHcKQ4Bo864cqkK/rC5aammYrfcwCoMlbgOb7wi2Yp+F2iBklfkdpDg3doxsrbrfLkxwxQAdIAwnxbrUSJ2Fw6dujMLrvOVYw9Xqep2kJKtuuNxwX+vQloLCHEDt5R206XGMq9iKNXqx90LO7rZ53D1vw4R6EWmm/Wz9/EitJmvDyDPA8h9Ey16ShYj6qERgFHQnMcF7Hd5ED5zOC6MbLBpWTkiAR85YtsIPPskue3mSeSbaqbs+gx7BFm1mXsMdiqRelx9SL8/XXZCYPHYC6SPYegBmm2uk0vbsvDlEf2+X9YaR94O0xVf8mcNIayBmdVVY1BCwnPb5mrxOYoJcSqxFVJJbZ/JAZUOVg0e2a8nUqfO3CBGNGWDD7K0IL/mdtA0hMEd1972RSJdyLvPYEDLy2uDEpfol64Gnz5++i3f0QRs+BjsMEd1lqT2+M/pGxrIGdqdQn0uumgZXummPXXGfuZPm3TWFCoxfu80awG34LcZCaMoRXSGsWMaHURNW1EeDfn0RRHI3BwwbxHjH/bmVVO9Wz187PcCYDkZ/j43urIHuCseythbO/PoV/l25oTKRZskcTCpNp74xWj/Xge4WBhG1wTBPDXqijliT93YQAZ+bAy3w6MrG5LEBHAgrXryPzDYYAETZ/THXK+AqqxbvPZyI5rUyBjaalLFt8Td0bLSshgxV1HIEnpIMVUYhNnpoHyUzA/q7FB/dch9y4MsGpkWAI+fbZ4/Bhqp6vfB8XS/Q8G0u5gSpP+tHW23EBrqGDh6BRKjm/uzXlkJzKAUbeAcfK4lfx/d5HCAH/LFFWpkvzNOFf5PVoC0hLRodLD0ykRsqp9BnvSMhUaUceXZdRb5aUzxxeYEaz1b3RRGWd4iw8vlU7dET3QYzDjcQfsweFSmzdCOxRzX+ePiiLVaFCdaRNCbpjwPgxG44XvOgPEXj/vkolto/kp+XFZecu2Y9Zz2g8niei7y2V2phCuu3AXCpHuZy9dHKMBu1hWH8K6yYlHQjmnwq+uai/pjqzvCWLulrJty/9clEIIKyfml4rm4rXsLEz/C2lFwhQftvhiGlWxfr1QSp9uzojD2pm5YdAbLnU5GBgodNckzEO18ENhh65ngklLvPOwW0gg1kIDB8jVELGahZdfQHECe9kF02LBturBLEvLBT7gyZ6Rp8MDkeGhvcqrr/OLBi7+5fjijXqq7/0T65O3vPu7xXHEXJRPMBtCCsZmDy+kJCbtKldzUbXMFMmSldiryHQzTdylIpTWdx6O+tRXs7774t33tcmpEeJp64F+dVUb+blyurmXsq3rdQfEfJNdXo8sEHDTQn92VvG6vyt1dbR5q6jb2ZiS+uv2tUryA9YhwYUyIGS301Z1ThX0DY/lcthI8wlOUI1NxuMddVXeqxSblBa/9CSORi/GS5akBDSnKtkjH9Zh3V+6/ON8aFIQMh4wYVglZNTTQ1jSDs/ICm9kr+XI6AvtvcwFBIXzAWVfp9gFdWmojsVZeOR814a5/rH1rmcOSSR/8HQr9oFOVVmxURihVYhVBmxARG0tRDXdu0Fm2v9NEVgPOfic24908y+8eRz/4wDKFxh9EM+WA1mYvZs91kF9J7pL/TjusiBd6vE07QTUitd/p+YVZq1ooX9BOMjo98Vb61i6vH/9LHWAxOhsbLxgJ5M4fQJS3OI4k8Obd3xF1GqS6dbS1NcoJIHCBxU4WM6cJBQeJ+NRNavoevQVuGRkIU1fjeYqcrejcx3YmtZ8a7S5WT8VWZHv1dqtmuEF+htRWy1stMOqKaLWXMOOCHu36S+KvGQsBa8mVNnJ5+SMnVZUzuYfQYv1qTUDnVf7bLblqtIVo9tAUXjbASeFYIYH3wkV9uZeYeSzAYOb17f1/+CUtj8UAnbREMxNA1UPWMRRFQoGs0GZqZU/8lZ9Q57lgf+wtLqwOrJofDrvbi+GbkQHn2VNGdlVZrUx42ia9amxosPqnR99A3I4dsQo/m+JHJ3Q6bbnrg86tCMdmjBSEsmX6m2AZ+4Ry08+p6pv/ZTCac8pjrWePXjaibvwpdwJgkKJ9OnWokrmBKpn6tN9SY/P536kzdcjVJnpWiN+vwsurs/razG3I89uV33beELQ090rmrpSvYY3+r2GhXL7Vx468crg8u3IVC39Bt0BlzT0PVlSgpGu+IimtHfmTucckDjIt1yG/9uPlbdcReQV1ioxYWe+6UQXQHIgd5dfig8z4JiZwzDTaF0u9dLhxPbgka+fXpSudwZ41HvPpZDS7tj/JwRSthX/Sg1/zo/FjJSjDSa+Rdy5xC62faEzu3n7yYUkYvTqKZkXPqF2oeuBROqIlUNvle66SNmndNbeh2z3hv8k3qCuik1baSriM2aiDD9NYc/KJnqmjH7agzP6olXA4GfOOV6MIOzm9tyF0IiALvtrqnDcSLk9rjfgq8cRDZfnDOfhhv/MI7uzvn6appmO65EXrfL6TuV48DLls4ON+t2fZXjV+SW2mLvmYHy43ntUpRJME2QYV8JdK0SrwyJUAO7ZA4hQUMmwfUFjMufyDl7HJU3hmpnzSGydOOdxNGd63aFbHP/IFjgT+hvmb9ArWGgJOQvswHh/TvanQty3LFSwZqvj0WIl2s917ZP9qUHT45F/SqJads03kNXnWTcKYLyMYv1aXawXxsPAUEQ4/oHA5wN9+GqzjTQtOoGmsB6+E7B7XGOXWpVug2L/pIqujEgS1rqNw/Fies80roW6JHgaYcWf7WIl+qE8OPN4/2H9yw5t3otq8WOpv/v/pYz0yxxU8zWcC4/u7toSD//5YsiDRxWy+habJciHbawT9m3oxKf829w3v/tNuRCl2w8P+Up6Co5YKHsiYZvZqnFIugimGI6nkvEas0DVGMQWaL0jZcWfHIOT9OnRAnjCWfSJhhQkdOVXXNPqqGuU9BLrZo70kHP82MmhQ8yzh9zWXdf+ZM9Z2hW19lpRb/x8XHyy+ltTzaLepHfJLoq0aN5fD3Aqih3yxZ9ahZcLZSlkhILfioUBRB8LCa2LR+/g/qhgcqk9nMd/gsRzv8Br17azJd4fihVLSnIZ/VPf1os1xd+9VtKczPVm+5tM7QxupfQv8S+v+IEOGATdKMg4rZS8Qrne5JSNPNIW9GBkfrsxUtysnhQRTmA4xRB3R4aAP0zfiIklWNSJIE7pzfr+pSCdFEpUjkivG1d4Ps1JFQFNzJoFZ4D5xESPyFO4llT/hSL4O0J3LX1Z9zZ39AXaRnVbQZejVEqSp1ajbIRuvf2Mn7w/fOk8ImK/i12Jcbzr/cyyOoWzlZvIuvRtAifbUQLbsor7qUZHyCQpLrIa4Ni/Pcpj8Z56ytslV1+vOMM2HBtRaNSlaTUtyrkvcFsoD2zY01uxHFs7eQZhJgSilgKJ1ENqXM/ZJI/Hq6w1qM3I98EGBOXckvBU+8RuCEZN4gTmR35ZPYr4BmGlFa0TbRc1vldVFsFMaGNbVIy+inEb1foL5IN6YAmR9F9nMOL5Yi25IXaVt622MDbcr4u47tA8YGY6j03dTLUmR2WL2PDayQchnqW2e7GoZcUfgfC2j6P+WsNwf9Jmo5BQrbscboJaz4XnCrOADl4vaWuI7MWXI1yFHsALOMRlQON46CvlRoonNrXXyp39rxK+jln2Sytq8KsuJc4o5RvYt/yUTLhKu/CVjLJDEbnRt8Einu6fuEa/cze5uNOQ3MPiQw2ngZFKxhhhdfYcW4VGX8MuD5ud35A8yU3RWwq6Vn0TYwNhcJR9V0B/vcua3gnr8hwMA8oruBUs6fUuRTbtfdjgz16edO5sBMKTLPzDBvYP5IYkorEITWq1Qd7nSAymVHnWKTRxhvMxtXQSbUdwVU9HXRbggL/GHfhibS6+dh5N0xq8f0LpTRS6d3eXY23EjYqCD9hwc7WRqK0/Eu/RP6dVZAWGI3mclH6jzPk1IXIp27STDj8SMW3VFstf5FCTcEZJh9KPteTWhiYh6o5CM79iTsE45g8ltRcc4pO6gKFB3Y9XlYDZRBM6f+zSv/Evr/PaGJOmhmamGGalLVr6AzH3l/JFgYZJM05qC67bL0b3DWOwS28u/uvHxi1Rm8IOFq653iEzT0OPk9YOywMcxWTdbwGJgJp6bHxkVpLVda7YpPUNHtfy1IvawGjzb/G76eqW1LwYt9lb+4vprEiZAF7xkYDKO8Gqsmtml3xHW5sdTChn2Shvfb7Pok8W2nrPwkoS4UnGv4gHpDPXN1n/478b95IoWPfPbk+k5/dauwZzCBXlQ3e9G2qb8YN/HJDB9rQ/v7uJnRkLuYsaqM4JETpqqqakIIjkKNLtQjRRWvAV5aowlV2LEOYXmQ8vE9UaJq7r3uLrePoaDBFPWlbyho3h9dgkV69DArS9N32+Q0WyNMciGygREiXppPZ6rrwaafliQjj83VeFiRoWbyXsiSU+1absykl804mout1+irdgdGUvGi+Rvdyn+HlSjGpyYXLT24KxRjXdozuQa2PXSI19k1dSUEqB7nyBbNbfSGM+jEAl4JNktRK4ijWBuS5HHtBSayvE8KcIVgq87T1E5oy9BmmBo4MYoJ7/bosYDWITdC1PelZ093XmqZKtt9Tu9Vjvceuyw4WcKJRzq30qBEkEULpmQqognVik7BkSY6VEZ0c7hubSh+U5Z2Az4VI4Haf1bwWlxeGa2DPR4o5K3VfqU37PC1b8S+sC2L5zRC6dRSZgCpwv+AZ3TXuRbHm1otytDMEAnn25XJs3qziRJOaEGuLjAKikHBAGrx0rz1hmN2Yx0uzZ/kqutqQTqMZsl/3LdrxRilsYbctEXQzq7di7XoHqeJC07q/tIeJasKwvFocHV/vujbKbvzqGkpMlGex5FtIDRbMkkRBLfKTwiuFmzt3Nxyn+qmO5QbqliWBLs6WBLxeC2zx8ggT2+SDFvMXz0XLNClzvsZhDdKUOVtZ4vsntjw3sIXni0HeYzKGCn6RNM9yGsXUtRSx9aGYnSU9Idm3Q6biMKACndOJhNEO4ZS1i9Cnn8kvXRmDTnE3CO/gzQ2fk7vTT2kMdrG/5vb9Jpoqr9NaGHj/EbFvVI60ow8iPtxtYRTb2NPnMCTWO5LRvI/W8xMe1LvJlmzc52XczvIQnsWdab4t9+KeQa/+33fMxlt0e3ACGpyW24GW9AAdAqkt85BY1hAyanMaHIIr/JxTBR1MLo6n1fSmhkGyJ9QO+JaP6Z8ZI7tT7mphP/ugA3P1fWFKHTfh2iXq4TJGu3IkTA/w/qa3XwTbqzSxAmJv+bbTyohJOn1H+gRS8OP28XUHEdSMh0WaSJvpuTp1bYUflWlOybIPTS4FsFM8d4znfmjmdlIzif9SBn0NE8OeRXjkRlhuejmhjevfJP4Yw5dOOnMzPWdGVw/G/5MKm68mWdtigx4EBv8Cdee7kuykNfowYKHatiarzsdc36kVPWcKkHSh1sTQj+H5RJk+DbcWuc4D8pnJCbuQU+OtE6HfRxspA4qxTfxavTP1zWJClYfYO7z9kv4s58E2KVcXVP5G1+6/PV5qFqqpIIT7hOZEdPiZhJ0l1lWvINtq2rzM+/zkrbP9Nfy6LNanvlZHffgfAoGvor4DAiU/Tvxf9zEd1jMMPj0NXkigdn+Ac18tZBS9O/mm3+H/zv83+H/Dv93+H/P8Od8dfut+eu00LyA/sJf2Dyqv0bzwv6mKs2vJvT1/fWulRoJ6T79r5+cQlJeaXYUusnLIXffbSZ8xVP09c5V9eFd5aGQegZbNA7RgtbxEgU11ZX4F1SWytF9yoo3oQQs0TmabYRC3jaxZqNgM+OaXcJlSbuE2ESlc8HWmSoeAse6ToxKfP9S13rD4OlHplDV6n75NvLuOhXFVCv2l+BZjnAQbypwza6DbZ93vTfkeutoq8iVIfeb0vl21Sq4Z9GPNvygdK4pqTdbPkeL0KI1OeuA1HlkgVPkTZD4zyw+G+maa7hGQzYieMYXgVIF5Up2+yRADiJckM7OB9+/3OUl2CrKYN+cc2bPi9ULo0L51xfSwRYB/8cPb6oNdXYoj/c/sYU3mkKXwWxuZa1gVI7Bd9pYVI69s4HagOgxEmOpI+A+vCcQnEvYRbmtBu/ISJ/eDyqe6AlKshu3C+FEQu5ub0vZqAYafnE3/3oH7eH2DBO3ezPLIQoH/xDVDDOjcoWUrJJ2hRBZM08JSpkQnJ1iKHlBIywcyDLtOkYiJgmsRO5902yljXIUooCJlAbKTlvFYPFcdpMgffDPQ6KErHiIYhT/akLKGdmR37F5o62seuQxknJ5HCaVkwaGqZN5A3+aSZP3lEEPr55fA23hXXWViffXcJMoCT55eNGO7VI1jD6WrffUXUxQtfWGvNHFnxq5H2Nlvr2P3XbV7qttuCp2n5yrOpszTzedwPM3Ebp2Jgw4vErXeyhEF5Sdfql/V2aNHnckodxs62JI+wGmPeVyC67ydMvkQOlATFeToK4mGgJ02JPL0a5cT4PRmrjlzmXkTviXWymPfRX+uOn0bL3xROZA2CFbQ/HpYUo+n2kpCYlScq0Qg14FmCrnXtQCs1V1GvWtMbrxRxP6Mlls8NoOZl5Ut1fNUIBOd818JRuCxn4PxzuBZyDJr5YliQJjeDTsW44C7cMKNhQqOnBkJGPMueDAqq7SbUwBLL8V62fTzjSrvBWXk7FvyzrDEm8dhuVi+zcdAq49ujiPmYJxlUBy+HYH1w/s/URRdX4XzixrMclGEwAP87hJnSdTcqHCJE7Hi4/eX/57k0DaAcBYkuPUGGrpNDtSFDgvbdHc1HwreoTDVHozXFzrH/xr+MofNl9116iAn3mCRRlFO2xptzGsoyM7/9ihI3Q2VxWMhGCPByu5oVyUVtGJWqUhATUTFCpAmmXA5JtGkBWNTOiRieebnA+6nFmwcDTsd3q+bmBzZ2EW8HT5Pil/kL/5K3wpzYWORRc7Y5Jfom43KdykF85imcbUy31NI3+cpOxLD6p1gldwXx9udQlOIFRvnDEa3IYRrmirxbLJ9G3pAbBJu5PadnFHczxOtLr0NiudbjrvcJffsTpY1thd55OePBCeiPKwYdlvrDlA9jP34ON9qqbZPNumSQWaRWwgm4L3715I213L+5MqlgXZFM243OR5yeX9FWQwt2Xq8ARGySdxwOgcMIwilQ3W8hLTxznh8GrkS2dkdF2xlPHVRB7UqaPq/Wuhubo5Uzq5buDoSyrfeAQ8mpnwl1TcHZTbooTXj5kptC0IFfN36AQ9jXmxrp05ibUdmz9aU29FKR5n1k6h9voaOIcX09bB5/64+myL5K5sdtPGBHeSTwLsXnp5kP3jdiS17MwteGPyqyuHqoBWLZIOqrHUuUJWFV8frChu5RUFpVsfSu/AEnQrlelj4+lYOfYkAJ4YXEtu9CWxYsjSmqfvZLBynlzBXrIwNXskWFiB7yb/lX40nsM9g6xueokopSUXd/VnKI87b0h+AwaYNSeNbI3iIZtjrq/ABF/CjWx1RlHk6w05hkWAYSrcft9JQVA592LDNhJTtDv4V5JoU6NkDKMYF2RihfymvCBbWob+dpfT97w4DpeQ3tJ8dt4KonNtNsenRLixRmfMPOW4cm3o9/7Nx/PSA5oayFkNeL+bmQOdTKn9y2qAaxI3RTaX/1hn25gEBsLRhzjy+FtclGfcmGhdN9INssc6sArOOlEKCu4g5s4UHGIeRAY2Xp5RhJZGHlGkR1IB3s58y401MfWDPtQa/q8jLVXlB+Qi/xgquf2kTx7ry1Wr5OoG/Hu2nWCr/jx01XEzoKohefdw61GqCaBXJyxWeDO3MAxuzYQsWWW+BbfzDoKClWAM3GztGdbbxpy/LQje4SklKrjnx6Mq/mgStGFzdUGXc3RDAhzFbrrqWhaEKsSSmI2QROdQ1uaNCyJNC2lLja2XrrQ/OuYG8fFyWUqLGG2M2vJrrt7LSA5qut2qsb02zMpoSz53dDRe56ALUSfXic5orqCHNI/BYZ4+08agHPsjBqhudpJwwsitm6n5QGMpHcshF/P7R3aJ7NgEV7R4xfrKWoZtZRtD8V68AJ3U1Atn9OyjbrNy5kw4ynWKLzFFZtoTrn9Os012Gd2Vmai8EV1a/Y3Q8UJy/MuEhZY6kYkHY7dLXQBiAhj3Pat6Xz8Z2ooC4F19LibCwSLaUUD2EJt4JCK4TPBHgGjwutr4ZHblsAwnRe5CFEuN+9bY/hQXkiMtbvT74tTJV6h1gAdCf/3Oeo2s9y6jjh5qbml6MF4LH8GMKuhV06CRUTw1ta0rgO3e2fzynaSN8mKBFchr4Epvah6sevf9wpXcJRWWgnAW6Xp+DcjnFaHY90w3QqRuOzHyU+sAHnxweG/czWWuaWnjmkcksZVS44xU90ecpl2XsJV5Jk8DK+t8O0Qaz+Ruppf9uNR6ybdpWQ/2Fa6IE/RkbJs8oP1Qr48kQUV0DUXMjQSm0HCq8SZSN1kCNN+clEoc64zPmGR7IBEuDsh20Q2dFqqUit0QlcgegdYK71gfIo8qYtaDKFRVGDCypXrihAujL6IeAUlvhSe5Pv+kivuAahWmDNaGKqUO9+iCbHVe+1FaNU0vpa94GjjSXyROCEl78mCfeWUagVaIH4N1kqvmHBP1i9i4H3ZRXlnEzCQOEk7gdtKRZgQruN0RIEpA+andcI0U55THicGFU9qaHAzFSZGy+pKujZDIYseNDLJpajZww+HYb7I7F7OKbjplLlj49snDQBW2+cUdXlOxYDcCp7Fbm/tGhqyeoMm0ObSjnbo9IFuP2hlzZqmRHtxBEsRatiD8NqnYP3LIH0nJj6gkC9dSSYM42s3BQ+UTIXLZOplDeFHNKe93MRrO7+ftrxWp/TUycXp5viCHu3M+hu10g/feYUP56mQ6RlnkUOr7EcCsGJXhVTJiCVbKrg6Z/SMkydfeWnLmxWR6M2b/6fEq+tTzaN79YbX98t7HlbpKXWuwzQfOmUHisNSkL+5EfR+/235BNC8B1N+c0VE759iByFj/8uMxVJ3rCYZ3G5Lvt9vS/cAolcSpzLh/eOl6EANSedR5tIKIjNcnpkgOqytn0zkKrk2gptCw/eeNc2IQpVJ4JXIsjv9rD+gpdy3J+gvZrTM02HUq89tnOaWz/F6Eog8RhFUIQ/C+waefpVQzpp1Uw1P2u3U23UK7Dn91xHnyXD12ZwRvtCx1sm+0HGu3FKTdC34ngl2EaT1tV8cUxm4g0OQ47+hYbjQDGv/TfTriagDn6dULf0iNeaSfWqTZi/LuGC89xHlRqRjHu1yNJiB8wxAIi19QbKMENfw4VFOPSEw9gM+ovwzSgoBBf5voRsBtyhm5Dm650Pk8hnl5+IMjprhxT7+4LHy+8quH7gG1u89DdVBC4wwvfZ3jrIudtKVRIUOiRNaIWtPUbMPKeCp9mlphoWbc2RG8yDuECEjjXo3+AaROU3Vep9ZponrZ3bWgVo1x0ZTOxenCOuLkyQzhoQl/UVPZ0RvI63kA2yaxe3x5megp0HmpSOzCIfMaO5tA492KksSuF0EAXFZVMVVie2dwoqorK6i1DoyzEMryqV4fkWv/C5FKwcAr7qSeUIwRlWO9PHkiXqR5MWlRQmaCsMYi5HDpTbTrWqMvG2yfi7dusNWymjJiIV8GlardeXxP8App8OO1chJa7eZ+TxOzBgINjrPiTq9xXss5EMuXjDjkMMyM9A5hmNE58se19cRLNxqYLEOtTh8S9iYXxR82SkiP9oOxtqcXRNeTB/Yi30PmtERrwwmHVP7q+c7fPfsRouiGYKdEykGG0KB9u8nWGDVDh1B0h/7dc7IMT9OnAE2EO2oi7US9dehutRYLBOcGgj+H6P1msA18lyUksZEokgiosqtnAbwcQXSfqvKNnxu2ar6ZU6+LCcA3Ll4RCLr8liVMkI30o+fN/wu22rEPbtiO0HjDsv02LVWf1PfUDOz4CX9138YVX5UZUaQOlVnxOLEFvs5l3XcJX1OqQLufAp3foT7uZvLCv6WAm7yeYauo4qKyaxhSlvIIet9a8QKkH/l1QDccuTy1f75NFvLY5XWG/J6PeeZ2MtKjrLSwTRX72CU9PJyl+u1xnSl01d+Q5zavwqgqldJEw6QNW00wMWOkJktqNhzBIF5rxsX+kqsbtZ2ysvITHzYW8/ZJmx7fwRLuyGKONj1+gt9pOd/ZgY//ueXiiPTXoqxoyWOV4xP1csvUy7XeSdTYEon82O8Y2NInn/ZaQKZbm1nphPg6G62i5f/BmLoxewgvuZdIaFVs8rxwzlAd3K8bH9WN7zKbo4U2M80aVVDXjeRlibycpYzRvFTC7ITv1J/LET/N/W7VKi/Nr+pVQe9etDWhXlwhz0A1Qcx49FcptknPXuc2ub4JqJC56WvF+uht7YIAquGZpfMFG68UlWTZj4Fk3oTBuu3bs2cvLz11gBILhLiiDJ2nmB0HlvDlhtlEvEKYUamsmnmzfdhqidYmtC0OnJpgZCBNEsb8mxRvnOKvpL5attenq4oYFSiiSTp7hUQG1/hwWkvYWvx3YvKxHnW7OdBnmDG4I0YsCJ9GNmuyLU1pux4IPSK6aDpnCFp+NFbn0bS5aAtDOvzm4r08TQdMaRUeOQPEIt/+NOLjAzZvfy/xt/8Hv5eoeZ6gdf+y5osirTPL9382cWhsTKWt7XPH6UjakjeaK147fLbXbj167v8CUEsDBBQAAgAIALRaV1VaWfM/TQAAAGoAAAAbAAAAdW5pdmVyc2FsL3VuaXZlcnNhbC5wbmcueG1ss7GvyM1RKEstKs7Mz7NVMtQzULK34+WyKShKLctMLVeoAIoBBSFASaHSVsnECMEtz0wpybBVMjcxRYhlpGamZ5TYKpmaWsIF9YFGAgBQSwECAAAUAAIACACiSE5ONmFYAkcDAADhCQAAFAAAAAAAAAABAAAAAAAAAAAAdW5pdmVyc2FsL3BsYXllci54bWxQSwECAAAUAAIACACzWldVyXMjLmoGAAAzFgAAHQAAAAAAAAABAAAAAAB5AwAAdW5pdmVyc2FsL2NvbW1vbl9tZXNzYWdlcy5sbmdQSwECAAAUAAIACACzWldVFR5gG6MAAAB/AQAALgAAAAAAAAABAAAAAAAeCgAAdW5pdmVyc2FsL3BsYXliYWNrX2FuZF9uYXZpZ2F0aW9uX3NldHRpbmdzLnhtbFBLAQIAABQAAgAIALNaV1WIqCQQTwYAABMgAAAnAAAAAAAAAAEAAAAAAA0LAAB1bml2ZXJzYWwvZmxhc2hfcHVibGlzaGluZ19zZXR0aW5ncy54bWxQSwECAAAUAAIACACzWldVQ7h0+5oDAAC/DAAAIQAAAAAAAAABAAAAAAChEQAAdW5pdmVyc2FsL2ZsYXNoX3NraW5fc2V0dGluZ3MueG1sUEsBAgAAFAACAAgAs1pXVfv+N4RJBgAAnR8AACYAAAAAAAAAAQAAAAAAehUAAHVuaXZlcnNhbC9odG1sX3B1Ymxpc2hpbmdfc2V0dGluZ3MueG1sUEsBAgAAFAACAAgAs1pXVexMWVK2AQAAegYAAB8AAAAAAAAAAQAAAAAABxwAAHVuaXZlcnNhbC9odG1sX3NraW5fc2V0dGluZ3MuanNQSwECAAAUAAIACACzWldVWDvTlIYAAACKAAAAHAAAAAAAAAABAAAAAAD6HQAAdW5pdmVyc2FsL2xvY2FsX3NldHRpbmdzLnhtbFBLAQIAABQAAgAIALRaV1XjMAvSjjYAAF5SAAAXAAAAAAAAAAAAAAAAALoeAAB1bml2ZXJzYWwvdW5pdmVyc2FsLnBuZ1BLAQIAABQAAgAIALRaV1VaWfM/TQAAAGoAAAAbAAAAAAAAAAEAAAAAAH1VAAB1bml2ZXJzYWwvdW5pdmVyc2FsLnBuZy54bWxQSwUGAAAAAAoACgAGAwAAA1YAAAAA"/>
  <p:tag name="ISPRING_ULTRA_SCORM_COURCE_TITLE" val="LS 6 Nha nuoc Van Lang Au La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LS 6 Nha nuoc Van Lang Au La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1.298"/>
  <p:tag name="TIMING" val="|3.66|6.137"/>
  <p:tag name="ISPRING_SLIDE_ID_2" val="{28F36E0C-64EA-4F5F-85BD-3433B96512F6}"/>
  <p:tag name="GENSWF_SLIDE_TITLE" val="Câu hỏi thứ 6"/>
  <p:tag name="ISPRING_SLIDE_INDENT_LEVEL" val="0"/>
  <p:tag name="ISPRING_PLAYER_PLAYLIST_ID" val="ce90f002ba32530fc9c6ca1aec3e4fdafcc3cc1f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3.341"/>
  <p:tag name="TIMING" val="|5.098|6.442"/>
  <p:tag name="ISPRING_SLIDE_ID_2" val="{8F4117A4-CD9D-46FB-B36D-C9CDC9669985}"/>
  <p:tag name="GENSWF_SLIDE_TITLE" val="Câu hỏi thứ 7"/>
  <p:tag name="ISPRING_SLIDE_INDENT_LEVEL" val="0"/>
  <p:tag name="ISPRING_PLAYER_PLAYLIST_ID" val="ce90f002ba32530fc9c6ca1aec3e4fdafcc3cc1f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5.569"/>
  <p:tag name="TIMING" val="|0.001"/>
  <p:tag name="ISPRING_SLIDE_ID_2" val="{50E3E5CB-762C-4F9E-9F45-138B8D1D8014}"/>
  <p:tag name="GENSWF_SLIDE_TITLE" val="Ô chữ bí mật"/>
  <p:tag name="ISPRING_SLIDE_INDENT_LEVEL" val="0"/>
  <p:tag name="ISPRING_PLAYER_PLAYLIST_ID" val="ce90f002ba32530fc9c6ca1aec3e4fdafcc3cc1f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9.743"/>
  <p:tag name="ISPRING_SLIDE_ID_2" val="{3F8BF3CB-C088-42B5-8322-893230FC89F2}"/>
  <p:tag name="ISPRING_SLIDE_INDENT_LEVEL" val="0"/>
  <p:tag name="ISPRING_PLAYER_PLAYLIST_ID" val="ce90f002ba32530fc9c6ca1aec3e4fdafcc3cc1f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89.685"/>
  <p:tag name="ISPRING_CUSTOM_TIMING_USED" val="1"/>
  <p:tag name="ISPRING_SLIDE_ID_2" val="{D7CE3328-64BE-4612-BB50-04E560C1CD15}"/>
  <p:tag name="GENSWF_SLIDE_TITLE" val="Video truyền thuyết con Rồng cháu tiên"/>
  <p:tag name="ISPRING_SLIDE_INDENT_LEVEL" val="0"/>
  <p:tag name="ISPRING_PLAYER_PLAYLIST_ID" val="ce90f002ba32530fc9c6ca1aec3e4fdafcc3cc1f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FF9389FE-563F-464E-8C17-3437855A8384}"/>
  <p:tag name="GENSWF_ADVANCE_TIME" val="25.630"/>
  <p:tag name="TIMING" val="|20.469"/>
  <p:tag name="GENSWF_SLIDE_TITLE" val="Giới thiệu vào bài"/>
  <p:tag name="ISPRING_SLIDE_INDENT_LEVEL" val="0"/>
  <p:tag name="ISPRING_PLAYER_PLAYLIST_ID" val="ce90f002ba32530fc9c6ca1aec3e4fdafcc3cc1f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2.465"/>
  <p:tag name="ISPRING_SLIDE_ID_2" val="{B4C75034-DAFE-496A-8AE5-EDC3D31FA30A}"/>
  <p:tag name="GENSWF_SLIDE_TITLE" val="Giới thiệu nội dung bài học"/>
  <p:tag name="ISPRING_SLIDE_INDENT_LEVEL" val="0"/>
  <p:tag name="ISPRING_PLAYER_PLAYLIST_ID" val="ce90f002ba32530fc9c6ca1aec3e4fdafcc3cc1f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7.531"/>
  <p:tag name="ISPRING_SLIDE_ID_2" val="{E68B4017-4E23-48E6-8335-F714C165CA07}"/>
  <p:tag name="GENSWF_SLIDE_TITLE" val="Giao nhiệm vụ hoạt động nhóm"/>
  <p:tag name="ISPRING_SLIDE_INDENT_LEVEL" val="0"/>
  <p:tag name="ISPRING_PLAYER_PLAYLIST_ID" val="ce90f002ba32530fc9c6ca1aec3e4fdafcc3cc1f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9.199"/>
  <p:tag name="TIMING" val="|2.784|9.212"/>
  <p:tag name="ISPRING_SLIDE_ID_2" val="{0BF1E881-63D8-47CB-922E-713EA8108A17}"/>
  <p:tag name="GENSWF_SLIDE_TITLE" val="Lược đồ nước Văn Lang"/>
  <p:tag name="ISPRING_SLIDE_INDENT_LEVEL" val="0"/>
  <p:tag name="ISPRING_PLAYER_PLAYLIST_ID" val="ce90f002ba32530fc9c6ca1aec3e4fdafcc3cc1f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3.012"/>
  <p:tag name="ISPRING_SLIDE_ID_2" val="{51DC5D7B-E43A-41CB-96A9-7F5E326A1B19}"/>
  <p:tag name="GENSWF_SLIDE_TITLE" val="Giao nhiệm vụ hoạt động nhóm"/>
  <p:tag name="ISPRING_SLIDE_INDENT_LEVEL" val="0"/>
  <p:tag name="ISPRING_PLAYER_PLAYLIST_ID" val="ce90f002ba32530fc9c6ca1aec3e4fdafcc3cc1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ID_2" val="{82444918-A4EA-4850-96CE-792DFB249DBD}"/>
  <p:tag name="GENSWF_SLIDE_TITLE" val="Giới thiệu sản phẩm"/>
  <p:tag name="ISPRING_SLIDE_INDENT_LEVEL" val="0"/>
  <p:tag name="ISPRING_PLAYER_PLAYLIST_ID" val="ce90f002ba32530fc9c6ca1aec3e4fdafcc3cc1f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6.174"/>
  <p:tag name="TIMING" val="|3.536|5.439|2.795|2.57"/>
  <p:tag name="ISPRING_SLIDE_ID_2" val="{EF22C4EE-D5E9-43AF-A731-21478C39F94F}"/>
  <p:tag name="GENSWF_SLIDE_TITLE" val="Quá trình hình thành nước Văn Lang"/>
  <p:tag name="ISPRING_SLIDE_INDENT_LEVEL" val="0"/>
  <p:tag name="ISPRING_PLAYER_PLAYLIST_ID" val="ce90f002ba32530fc9c6ca1aec3e4fdafcc3cc1f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0.255"/>
  <p:tag name="TIMING" val="|2.908|9.361"/>
  <p:tag name="ISPRING_SLIDE_ID_2" val="{EF636CA1-223F-4A12-B521-B9927439A114}"/>
  <p:tag name="GENSWF_SLIDE_TITLE" val="Lược đồ nhà nước Văn Lang"/>
  <p:tag name="ISPRING_SLIDE_INDENT_LEVEL" val="0"/>
  <p:tag name="ISPRING_PLAYER_PLAYLIST_ID" val="ce90f002ba32530fc9c6ca1aec3e4fdafcc3cc1f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6.030"/>
  <p:tag name="TIMING" val="|6.179|10.034|5.954"/>
  <p:tag name="ISPRING_SLIDE_ID_2" val="{5B03E498-9B76-432E-8384-BC861D6BF7D6}"/>
  <p:tag name="ISPRING_SLIDE_INDENT_LEVEL" val="0"/>
  <p:tag name="GENSWF_SLIDE_TITLE" val="Chốt nội bài học phần 1"/>
  <p:tag name="ISPRING_PLAYER_PLAYLIST_ID" val="ce90f002ba32530fc9c6ca1aec3e4fdafcc3cc1f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62.342"/>
  <p:tag name="ISPRING_CUSTOM_TIMING_USED" val="1"/>
  <p:tag name="ISPRING_SLIDE_ID_2" val="{F96E6EFB-AC98-4891-B099-D4B8C02A3ABE}"/>
  <p:tag name="GENSWF_SLIDE_TITLE" val="Củng cố bài học bằng trò chơi Ai là triệu phú"/>
  <p:tag name="ISPRING_SLIDE_INDENT_LEVEL" val="0"/>
  <p:tag name="ISPRING_PLAYER_PLAYLIST_ID" val="ce90f002ba32530fc9c6ca1aec3e4fdafcc3cc1f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2.848|5.147|1.67|1.179|1.312|5.595"/>
  <p:tag name="GENSWF_ADVANCE_TIME" val="43.143"/>
  <p:tag name="ISPRING_SLIDE_ID_2" val="{DB47E3A5-3E47-4EBF-AB9B-334049A332A1}"/>
  <p:tag name="GENSWF_SLIDE_TITLE" val="Củng cố bài học bằng trò chơi Ai là triệu phú"/>
  <p:tag name="ISPRING_SLIDE_INDENT_LEVEL" val="0"/>
  <p:tag name="ISPRING_PLAYER_PLAYLIST_ID" val="ce90f002ba32530fc9c6ca1aec3e4fdafcc3cc1f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62.843"/>
  <p:tag name="TIMING" val="|2.682|3.009|1.427|1.136|1.396|3.787"/>
  <p:tag name="ISPRING_SLIDE_ID_2" val="{2DCE704B-52CE-4296-80C2-F807D0865F27}"/>
  <p:tag name="GENSWF_SLIDE_TITLE" val="Củng cố bài học bằng trò chơi Ai là triệu phú"/>
  <p:tag name="ISPRING_SLIDE_INDENT_LEVEL" val="0"/>
  <p:tag name="ISPRING_PLAYER_PLAYLIST_ID" val="ce90f002ba32530fc9c6ca1aec3e4fdafcc3cc1f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62.843"/>
  <p:tag name="TIMING" val="|1.902|7.327|1.504|1.781|1.693|5.821"/>
  <p:tag name="ISPRING_SLIDE_ID_2" val="{A752EDC8-9CA5-4B35-BD47-7109D63CF451}"/>
  <p:tag name="GENSWF_SLIDE_TITLE" val="Củng cố bài học bằng trò chơi Ai là triệu phú"/>
  <p:tag name="ISPRING_SLIDE_INDENT_LEVEL" val="0"/>
  <p:tag name="ISPRING_PLAYER_PLAYLIST_ID" val="ce90f002ba32530fc9c6ca1aec3e4fdafcc3cc1f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2.987"/>
  <p:tag name="ISPRING_SLIDE_ID_2" val="{7432197D-8695-4CBC-A282-38A36A770C38}"/>
  <p:tag name="GENSWF_SLIDE_TITLE" val="Dẫn vào phần 2"/>
  <p:tag name="ISPRING_SLIDE_INDENT_LEVEL" val="0"/>
  <p:tag name="ISPRING_PLAYER_PLAYLIST_ID" val="ce90f002ba32530fc9c6ca1aec3e4fdafcc3cc1f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3.429"/>
  <p:tag name="ISPRING_SLIDE_ID_2" val="{B7F1211F-0C63-4E30-BEFB-DC1B6785B9EF}"/>
  <p:tag name="GENSWF_SLIDE_TITLE" val="Giao nhiệm vụ cho HS"/>
  <p:tag name="ISPRING_SLIDE_INDENT_LEVEL" val="0"/>
  <p:tag name="ISPRING_PLAYER_PLAYLIST_ID" val="ce90f002ba32530fc9c6ca1aec3e4fdafcc3cc1f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7.615"/>
  <p:tag name="TIMING" val="|6.313"/>
  <p:tag name="ISPRING_SLIDE_ID_2" val="{CB4D115D-0514-45DC-9BE0-7707DD702099}"/>
  <p:tag name="GENSWF_SLIDE_TITLE" val="Sơ đồ bộ máy nhà nước Văn Lang"/>
  <p:tag name="ISPRING_SLIDE_INDENT_LEVEL" val="0"/>
  <p:tag name="ISPRING_PLAYER_PLAYLIST_ID" val="ce90f002ba32530fc9c6ca1aec3e4fdafcc3cc1f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ID_2" val="{C395C148-7262-4A12-BDD1-E87E3D4D13AD}"/>
  <p:tag name="GENSWF_SLIDE_TITLE" val="Video giới thiệu bài học"/>
  <p:tag name="ISPRING_SLIDE_INDENT_LEVEL" val="0"/>
  <p:tag name="ISPRING_PLAYER_PLAYLIST_ID" val="ce90f002ba32530fc9c6ca1aec3e4fdafcc3cc1f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6.427"/>
  <p:tag name="TIMING" val="|1.752"/>
  <p:tag name="ISPRING_SLIDE_ID_2" val="{5C4B242A-BEAF-4ACA-9233-2BB50210A01B}"/>
  <p:tag name="GENSWF_SLIDE_TITLE" val="Câu hỏi nhận xét"/>
  <p:tag name="ISPRING_SLIDE_INDENT_LEVEL" val="0"/>
  <p:tag name="ISPRING_PLAYER_PLAYLIST_ID" val="ce90f002ba32530fc9c6ca1aec3e4fdafcc3cc1f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0.277"/>
  <p:tag name="ISPRING_SLIDE_ID_2" val="{FCB85941-D91F-4325-B06B-81ABD816AB16}"/>
  <p:tag name="GENSWF_SLIDE_TITLE" val="Nhận xét về bố máy nhà nước Văn Lang"/>
  <p:tag name="ISPRING_SLIDE_INDENT_LEVEL" val="0"/>
  <p:tag name="ISPRING_PLAYER_PLAYLIST_ID" val="ce90f002ba32530fc9c6ca1aec3e4fdafcc3cc1f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1.200"/>
  <p:tag name="TIMING" val="|7.573"/>
  <p:tag name="ISPRING_SLIDE_ID_2" val="{4D41C449-F7C6-4A83-9A87-1F01B24E6CB5}"/>
  <p:tag name="GENSWF_SLIDE_TITLE" val="Chốt nội dung bài học phần 2"/>
  <p:tag name="ISPRING_SLIDE_INDENT_LEVEL" val="0"/>
  <p:tag name="ISPRING_PLAYER_PLAYLIST_ID" val="ce90f002ba32530fc9c6ca1aec3e4fdafcc3cc1f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C:\Users\ADMIN\Desktop\Elearning\Bai giang dien tu - (Chuan)\quiz\quiz1.quiz"/>
  <p:tag name="ISPRING_QUIZ_RELATIVE_PATH" val="Bai giang dien tu - (Chuan)\quiz\quiz1.quiz"/>
  <p:tag name="ISPRING_SLIDE_ID_2" val="{87E483BB-FFEF-4078-BC3A-F68B2AEC436A}"/>
  <p:tag name="GENSWF_SLIDE_TITLE" val="Bài tập củng cổ"/>
  <p:tag name="ISPRING_SLIDE_INDENT_LEVEL" val="0"/>
  <p:tag name="ISPRING_PLAYER_PLAYLIST_ID" val="ce90f002ba32530fc9c6ca1aec3e4fdafcc3cc1f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19.264"/>
  <p:tag name="ISPRING_CUSTOM_TIMING_USED" val="1"/>
  <p:tag name="TIMING" val="|6.405|4.89|2.479|4.244|2.9|4.856|3.954|3.093|4.909|2.781|2.888|2.44|2.139"/>
  <p:tag name="ISPRING_SLIDE_ID_2" val="{285AD7CA-77E8-4760-B539-ADA997964F78}"/>
  <p:tag name="GENSWF_SLIDE_TITLE" val="Ảnh giới thiệu"/>
  <p:tag name="ISPRING_SLIDE_INDENT_LEVEL" val="0"/>
  <p:tag name="ISPRING_PLAYER_PLAYLIST_ID" val="ce90f002ba32530fc9c6ca1aec3e4fdafcc3cc1f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1.200"/>
  <p:tag name="ISPRING_SLIDE_ID_2" val="{22AAD4F7-0A8C-4CEE-848F-2AFE760B1EF0}"/>
  <p:tag name="GENSWF_SLIDE_TITLE" val="Video kết thúc bài học"/>
  <p:tag name="ISPRING_SLIDE_INDENT_LEVEL" val="0"/>
  <p:tag name="ISPRING_PLAYER_PLAYLIST_ID" val="ce90f002ba32530fc9c6ca1aec3e4fdafcc3cc1f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0.310"/>
  <p:tag name="ISPRING_SLIDE_ID_2" val="{361E16E6-5AE6-42CB-A231-272036A6D81D}"/>
  <p:tag name="GENSWF_SLIDE_TITLE" val="Hướng dẫn về nhà"/>
  <p:tag name="ISPRING_SLIDE_INDENT_LEVEL" val="0"/>
  <p:tag name="ISPRING_PLAYER_PLAYLIST_ID" val="ce90f002ba32530fc9c6ca1aec3e4fdafcc3cc1f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ID_2" val="{0E7A718A-C22E-4365-B5B0-AF9BA70E11DD}"/>
  <p:tag name="GENSWF_SLIDE_TITLE" val="Lời chúc"/>
  <p:tag name="ISPRING_SLIDE_INDENT_LEVEL" val="0"/>
  <p:tag name="ISPRING_PLAYER_PLAYLIST_ID" val="ce90f002ba32530fc9c6ca1aec3e4fdafcc3cc1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4.077"/>
  <p:tag name="TIMING" val="|4.866|1.386"/>
  <p:tag name="ISPRING_SLIDE_ID_2" val="{551D4C12-DD41-4161-B2AA-B6575A65E39E}"/>
  <p:tag name="GENSWF_SLIDE_TITLE" val="Khởi động với trò chơi ô chữ"/>
  <p:tag name="ISPRING_SLIDE_INDENT_LEVEL" val="0"/>
  <p:tag name="ISPRING_PLAYER_PLAYLIST_ID" val="ce90f002ba32530fc9c6ca1aec3e4fdafcc3cc1f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5.479"/>
  <p:tag name="TIMING" val="|6.883|5.825"/>
  <p:tag name="ISPRING_SLIDE_ID_2" val="{60E972C7-8F3E-490B-9328-61D824390C04}"/>
  <p:tag name="GENSWF_SLIDE_TITLE" val="Câu hỏi thứ nhất"/>
  <p:tag name="ISPRING_SLIDE_INDENT_LEVEL" val="0"/>
  <p:tag name="ISPRING_PLAYER_PLAYLIST_ID" val="ce90f002ba32530fc9c6ca1aec3e4fdafcc3cc1f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2.813"/>
  <p:tag name="TIMING" val="|4.913|3.558"/>
  <p:tag name="ISPRING_SLIDE_ID_2" val="{57BA9B73-D6AB-493B-802D-0A64DCA7F14E}"/>
  <p:tag name="GENSWF_SLIDE_TITLE" val="Câu hỏi thứ 2"/>
  <p:tag name="ISPRING_SLIDE_INDENT_LEVEL" val="0"/>
  <p:tag name="ISPRING_PLAYER_PLAYLIST_ID" val="ce90f002ba32530fc9c6ca1aec3e4fdafcc3cc1f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7.094"/>
  <p:tag name="TIMING" val="|4.322|10.528"/>
  <p:tag name="ISPRING_SLIDE_ID_2" val="{ED14814B-4C39-4F70-B140-EEF33C0F609C}"/>
  <p:tag name="GENSWF_SLIDE_TITLE" val="Câu hỏi thứ 3"/>
  <p:tag name="ISPRING_SLIDE_INDENT_LEVEL" val="0"/>
  <p:tag name="ISPRING_PLAYER_PLAYLIST_ID" val="ce90f002ba32530fc9c6ca1aec3e4fdafcc3cc1f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2.595"/>
  <p:tag name="TIMING" val="|5.967|4.812"/>
  <p:tag name="ISPRING_SLIDE_ID_2" val="{630F3D35-BE28-457E-AF9B-3FDBCADE0801}"/>
  <p:tag name="GENSWF_SLIDE_TITLE" val="Câu hỏi thứ 4"/>
  <p:tag name="ISPRING_SLIDE_INDENT_LEVEL" val="0"/>
  <p:tag name="ISPRING_PLAYER_PLAYLIST_ID" val="ce90f002ba32530fc9c6ca1aec3e4fdafcc3cc1f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0.851"/>
  <p:tag name="TIMING" val="|4.174|4.906"/>
  <p:tag name="ISPRING_SLIDE_ID_2" val="{8CCA4C83-613A-47BC-AAA8-7743075D9D48}"/>
  <p:tag name="GENSWF_SLIDE_TITLE" val="Câu hỏi thứ 5"/>
  <p:tag name="ISPRING_SLIDE_INDENT_LEVEL" val="0"/>
  <p:tag name="ISPRING_PLAYER_PLAYLIST_ID" val="ce90f002ba32530fc9c6ca1aec3e4fdafcc3cc1f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1514</TotalTime>
  <Words>1361</Words>
  <Application>Microsoft Office PowerPoint</Application>
  <PresentationFormat>On-screen Show (16:9)</PresentationFormat>
  <Paragraphs>532</Paragraphs>
  <Slides>36</Slides>
  <Notes>36</Notes>
  <HiddenSlides>0</HiddenSlides>
  <MMClips>16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50" baseType="lpstr">
      <vt:lpstr>宋体</vt:lpstr>
      <vt:lpstr>Arial</vt:lpstr>
      <vt:lpstr>Calibri</vt:lpstr>
      <vt:lpstr>Calibri body</vt:lpstr>
      <vt:lpstr>Calibri Light</vt:lpstr>
      <vt:lpstr>Calibri(body)</vt:lpstr>
      <vt:lpstr>PT Serif</vt:lpstr>
      <vt:lpstr>Segoe UI</vt:lpstr>
      <vt:lpstr>Segoe UI Semibold</vt:lpstr>
      <vt:lpstr>Tahoma</vt:lpstr>
      <vt:lpstr>Times New Roman</vt:lpstr>
      <vt:lpstr>Wingdings</vt:lpstr>
      <vt:lpstr>方正粗倩_GBK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Xem video sau đây nói về truyền thuyết gì?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LS 6 Nha nuoc Van Lang Au Lac</dc:title>
  <dc:creator>ADMIN</dc:creator>
  <cp:lastModifiedBy>ADMIN</cp:lastModifiedBy>
  <cp:revision>224</cp:revision>
  <dcterms:created xsi:type="dcterms:W3CDTF">2022-10-08T14:48:48Z</dcterms:created>
  <dcterms:modified xsi:type="dcterms:W3CDTF">2022-10-23T15:05:20Z</dcterms:modified>
</cp:coreProperties>
</file>